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238"/>
  </p:notesMasterIdLst>
  <p:sldIdLst>
    <p:sldId id="257" r:id="rId3"/>
    <p:sldId id="686" r:id="rId4"/>
    <p:sldId id="687" r:id="rId5"/>
    <p:sldId id="698" r:id="rId6"/>
    <p:sldId id="699" r:id="rId7"/>
    <p:sldId id="700" r:id="rId8"/>
    <p:sldId id="701" r:id="rId9"/>
    <p:sldId id="702" r:id="rId10"/>
    <p:sldId id="703" r:id="rId11"/>
    <p:sldId id="704" r:id="rId12"/>
    <p:sldId id="705" r:id="rId13"/>
    <p:sldId id="706" r:id="rId14"/>
    <p:sldId id="707" r:id="rId15"/>
    <p:sldId id="708" r:id="rId16"/>
    <p:sldId id="709" r:id="rId17"/>
    <p:sldId id="694" r:id="rId18"/>
    <p:sldId id="695" r:id="rId19"/>
    <p:sldId id="696" r:id="rId20"/>
    <p:sldId id="697" r:id="rId21"/>
    <p:sldId id="475" r:id="rId22"/>
    <p:sldId id="650" r:id="rId23"/>
    <p:sldId id="651" r:id="rId24"/>
    <p:sldId id="652" r:id="rId25"/>
    <p:sldId id="653" r:id="rId26"/>
    <p:sldId id="662" r:id="rId27"/>
    <p:sldId id="663" r:id="rId28"/>
    <p:sldId id="664" r:id="rId29"/>
    <p:sldId id="665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54" r:id="rId39"/>
    <p:sldId id="655" r:id="rId40"/>
    <p:sldId id="656" r:id="rId41"/>
    <p:sldId id="657" r:id="rId42"/>
    <p:sldId id="666" r:id="rId43"/>
    <p:sldId id="667" r:id="rId44"/>
    <p:sldId id="668" r:id="rId45"/>
    <p:sldId id="669" r:id="rId46"/>
    <p:sldId id="670" r:id="rId47"/>
    <p:sldId id="671" r:id="rId48"/>
    <p:sldId id="672" r:id="rId49"/>
    <p:sldId id="673" r:id="rId50"/>
    <p:sldId id="658" r:id="rId51"/>
    <p:sldId id="659" r:id="rId52"/>
    <p:sldId id="660" r:id="rId53"/>
    <p:sldId id="661" r:id="rId54"/>
    <p:sldId id="610" r:id="rId55"/>
    <p:sldId id="611" r:id="rId56"/>
    <p:sldId id="612" r:id="rId57"/>
    <p:sldId id="613" r:id="rId58"/>
    <p:sldId id="614" r:id="rId59"/>
    <p:sldId id="615" r:id="rId60"/>
    <p:sldId id="622" r:id="rId61"/>
    <p:sldId id="572" r:id="rId62"/>
    <p:sldId id="624" r:id="rId63"/>
    <p:sldId id="625" r:id="rId64"/>
    <p:sldId id="626" r:id="rId65"/>
    <p:sldId id="627" r:id="rId66"/>
    <p:sldId id="616" r:id="rId67"/>
    <p:sldId id="617" r:id="rId68"/>
    <p:sldId id="618" r:id="rId69"/>
    <p:sldId id="619" r:id="rId70"/>
    <p:sldId id="620" r:id="rId71"/>
    <p:sldId id="621" r:id="rId72"/>
    <p:sldId id="576" r:id="rId73"/>
    <p:sldId id="577" r:id="rId74"/>
    <p:sldId id="578" r:id="rId75"/>
    <p:sldId id="579" r:id="rId76"/>
    <p:sldId id="604" r:id="rId77"/>
    <p:sldId id="605" r:id="rId78"/>
    <p:sldId id="606" r:id="rId79"/>
    <p:sldId id="607" r:id="rId80"/>
    <p:sldId id="608" r:id="rId81"/>
    <p:sldId id="609" r:id="rId82"/>
    <p:sldId id="580" r:id="rId83"/>
    <p:sldId id="581" r:id="rId84"/>
    <p:sldId id="590" r:id="rId85"/>
    <p:sldId id="591" r:id="rId86"/>
    <p:sldId id="582" r:id="rId87"/>
    <p:sldId id="583" r:id="rId88"/>
    <p:sldId id="598" r:id="rId89"/>
    <p:sldId id="599" r:id="rId90"/>
    <p:sldId id="600" r:id="rId91"/>
    <p:sldId id="601" r:id="rId92"/>
    <p:sldId id="602" r:id="rId93"/>
    <p:sldId id="603" r:id="rId94"/>
    <p:sldId id="584" r:id="rId95"/>
    <p:sldId id="585" r:id="rId96"/>
    <p:sldId id="588" r:id="rId97"/>
    <p:sldId id="589" r:id="rId98"/>
    <p:sldId id="586" r:id="rId99"/>
    <p:sldId id="587" r:id="rId100"/>
    <p:sldId id="634" r:id="rId101"/>
    <p:sldId id="635" r:id="rId102"/>
    <p:sldId id="636" r:id="rId103"/>
    <p:sldId id="637" r:id="rId104"/>
    <p:sldId id="638" r:id="rId105"/>
    <p:sldId id="639" r:id="rId106"/>
    <p:sldId id="640" r:id="rId107"/>
    <p:sldId id="641" r:id="rId108"/>
    <p:sldId id="642" r:id="rId109"/>
    <p:sldId id="643" r:id="rId110"/>
    <p:sldId id="644" r:id="rId111"/>
    <p:sldId id="645" r:id="rId112"/>
    <p:sldId id="646" r:id="rId113"/>
    <p:sldId id="647" r:id="rId114"/>
    <p:sldId id="648" r:id="rId115"/>
    <p:sldId id="649" r:id="rId116"/>
    <p:sldId id="628" r:id="rId117"/>
    <p:sldId id="629" r:id="rId118"/>
    <p:sldId id="630" r:id="rId119"/>
    <p:sldId id="631" r:id="rId120"/>
    <p:sldId id="632" r:id="rId121"/>
    <p:sldId id="633" r:id="rId122"/>
    <p:sldId id="592" r:id="rId123"/>
    <p:sldId id="593" r:id="rId124"/>
    <p:sldId id="594" r:id="rId125"/>
    <p:sldId id="595" r:id="rId126"/>
    <p:sldId id="596" r:id="rId127"/>
    <p:sldId id="597" r:id="rId128"/>
    <p:sldId id="547" r:id="rId129"/>
    <p:sldId id="548" r:id="rId130"/>
    <p:sldId id="549" r:id="rId131"/>
    <p:sldId id="550" r:id="rId132"/>
    <p:sldId id="553" r:id="rId133"/>
    <p:sldId id="554" r:id="rId134"/>
    <p:sldId id="570" r:id="rId135"/>
    <p:sldId id="571" r:id="rId136"/>
    <p:sldId id="555" r:id="rId137"/>
    <p:sldId id="556" r:id="rId138"/>
    <p:sldId id="560" r:id="rId139"/>
    <p:sldId id="563" r:id="rId140"/>
    <p:sldId id="561" r:id="rId141"/>
    <p:sldId id="562" r:id="rId142"/>
    <p:sldId id="551" r:id="rId143"/>
    <p:sldId id="552" r:id="rId144"/>
    <p:sldId id="566" r:id="rId145"/>
    <p:sldId id="567" r:id="rId146"/>
    <p:sldId id="568" r:id="rId147"/>
    <p:sldId id="569" r:id="rId148"/>
    <p:sldId id="564" r:id="rId149"/>
    <p:sldId id="565" r:id="rId150"/>
    <p:sldId id="531" r:id="rId151"/>
    <p:sldId id="532" r:id="rId152"/>
    <p:sldId id="530" r:id="rId153"/>
    <p:sldId id="529" r:id="rId154"/>
    <p:sldId id="514" r:id="rId155"/>
    <p:sldId id="528" r:id="rId156"/>
    <p:sldId id="525" r:id="rId157"/>
    <p:sldId id="526" r:id="rId158"/>
    <p:sldId id="534" r:id="rId159"/>
    <p:sldId id="533" r:id="rId160"/>
    <p:sldId id="535" r:id="rId161"/>
    <p:sldId id="536" r:id="rId162"/>
    <p:sldId id="537" r:id="rId163"/>
    <p:sldId id="538" r:id="rId164"/>
    <p:sldId id="544" r:id="rId165"/>
    <p:sldId id="540" r:id="rId166"/>
    <p:sldId id="539" r:id="rId167"/>
    <p:sldId id="545" r:id="rId168"/>
    <p:sldId id="546" r:id="rId169"/>
    <p:sldId id="541" r:id="rId170"/>
    <p:sldId id="542" r:id="rId171"/>
    <p:sldId id="505" r:id="rId172"/>
    <p:sldId id="506" r:id="rId173"/>
    <p:sldId id="507" r:id="rId174"/>
    <p:sldId id="508" r:id="rId175"/>
    <p:sldId id="509" r:id="rId176"/>
    <p:sldId id="510" r:id="rId177"/>
    <p:sldId id="511" r:id="rId178"/>
    <p:sldId id="512" r:id="rId179"/>
    <p:sldId id="513" r:id="rId180"/>
    <p:sldId id="515" r:id="rId181"/>
    <p:sldId id="517" r:id="rId182"/>
    <p:sldId id="518" r:id="rId183"/>
    <p:sldId id="520" r:id="rId184"/>
    <p:sldId id="521" r:id="rId185"/>
    <p:sldId id="524" r:id="rId186"/>
    <p:sldId id="516" r:id="rId187"/>
    <p:sldId id="519" r:id="rId188"/>
    <p:sldId id="522" r:id="rId189"/>
    <p:sldId id="502" r:id="rId190"/>
    <p:sldId id="495" r:id="rId191"/>
    <p:sldId id="498" r:id="rId192"/>
    <p:sldId id="499" r:id="rId193"/>
    <p:sldId id="500" r:id="rId194"/>
    <p:sldId id="501" r:id="rId195"/>
    <p:sldId id="473" r:id="rId196"/>
    <p:sldId id="476" r:id="rId197"/>
    <p:sldId id="477" r:id="rId198"/>
    <p:sldId id="488" r:id="rId199"/>
    <p:sldId id="478" r:id="rId200"/>
    <p:sldId id="480" r:id="rId201"/>
    <p:sldId id="479" r:id="rId202"/>
    <p:sldId id="489" r:id="rId203"/>
    <p:sldId id="493" r:id="rId204"/>
    <p:sldId id="490" r:id="rId205"/>
    <p:sldId id="492" r:id="rId206"/>
    <p:sldId id="481" r:id="rId207"/>
    <p:sldId id="494" r:id="rId208"/>
    <p:sldId id="482" r:id="rId209"/>
    <p:sldId id="483" r:id="rId210"/>
    <p:sldId id="491" r:id="rId211"/>
    <p:sldId id="484" r:id="rId212"/>
    <p:sldId id="485" r:id="rId213"/>
    <p:sldId id="486" r:id="rId214"/>
    <p:sldId id="487" r:id="rId215"/>
    <p:sldId id="474" r:id="rId216"/>
    <p:sldId id="472" r:id="rId217"/>
    <p:sldId id="464" r:id="rId218"/>
    <p:sldId id="463" r:id="rId219"/>
    <p:sldId id="458" r:id="rId220"/>
    <p:sldId id="455" r:id="rId221"/>
    <p:sldId id="459" r:id="rId222"/>
    <p:sldId id="457" r:id="rId223"/>
    <p:sldId id="456" r:id="rId224"/>
    <p:sldId id="460" r:id="rId225"/>
    <p:sldId id="461" r:id="rId226"/>
    <p:sldId id="462" r:id="rId227"/>
    <p:sldId id="449" r:id="rId228"/>
    <p:sldId id="450" r:id="rId229"/>
    <p:sldId id="451" r:id="rId230"/>
    <p:sldId id="453" r:id="rId231"/>
    <p:sldId id="454" r:id="rId232"/>
    <p:sldId id="447" r:id="rId233"/>
    <p:sldId id="448" r:id="rId234"/>
    <p:sldId id="452" r:id="rId235"/>
    <p:sldId id="497" r:id="rId236"/>
    <p:sldId id="271" r:id="rId2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804A44"/>
    <a:srgbClr val="775961"/>
    <a:srgbClr val="2D6E6D"/>
    <a:srgbClr val="CA1237"/>
    <a:srgbClr val="002D6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49C3A-ABF0-42A7-ADEA-EAC5D79E6D94}" v="150" dt="2024-06-05T22:22:13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presProps" Target="pres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viewProps" Target="view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tableStyles" Target="tableStyle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microsoft.com/office/2016/11/relationships/changesInfo" Target="changesInfos/changesInfo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microsoft.com/office/2015/10/relationships/revisionInfo" Target="revisionInfo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5C3DE4FC-7C02-45E8-A4E9-90D9E5AB7963}"/>
    <pc:docChg chg="undo redo custSel addSld delSld modSld sldOrd">
      <pc:chgData name="Jha, Aryan Ritwajeet" userId="2aad577e-539b-449b-83a6-8d411f484b4d" providerId="ADAL" clId="{5C3DE4FC-7C02-45E8-A4E9-90D9E5AB7963}" dt="2024-05-02T01:06:24.763" v="5742"/>
      <pc:docMkLst>
        <pc:docMk/>
      </pc:docMkLst>
      <pc:sldChg chg="modSp setBg">
        <pc:chgData name="Jha, Aryan Ritwajeet" userId="2aad577e-539b-449b-83a6-8d411f484b4d" providerId="ADAL" clId="{5C3DE4FC-7C02-45E8-A4E9-90D9E5AB7963}" dt="2024-02-11T05:27:46.682" v="77"/>
        <pc:sldMkLst>
          <pc:docMk/>
          <pc:sldMk cId="3211284466" sldId="257"/>
        </pc:sldMkLst>
        <pc:spChg chg="mod">
          <ac:chgData name="Jha, Aryan Ritwajeet" userId="2aad577e-539b-449b-83a6-8d411f484b4d" providerId="ADAL" clId="{5C3DE4FC-7C02-45E8-A4E9-90D9E5AB7963}" dt="2024-02-11T05:25:27.148" v="9" actId="207"/>
          <ac:spMkLst>
            <pc:docMk/>
            <pc:sldMk cId="3211284466" sldId="257"/>
            <ac:spMk id="3" creationId="{2BE68964-B8D8-4EBC-B9D3-CCA6FA2AC332}"/>
          </ac:spMkLst>
        </pc:spChg>
      </pc:sldChg>
      <pc:sldChg chg="delSp add setBg delDesignElem">
        <pc:chgData name="Jha, Aryan Ritwajeet" userId="2aad577e-539b-449b-83a6-8d411f484b4d" providerId="ADAL" clId="{5C3DE4FC-7C02-45E8-A4E9-90D9E5AB7963}" dt="2024-02-26T00:37:28.708" v="1412"/>
        <pc:sldMkLst>
          <pc:docMk/>
          <pc:sldMk cId="808742530" sldId="472"/>
        </pc:sldMkLst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5" creationId="{D183EF5A-3BC6-F804-8D42-2ACB957C1C9A}"/>
          </ac:spMkLst>
        </pc:spChg>
        <pc:spChg chg="del">
          <ac:chgData name="Jha, Aryan Ritwajeet" userId="2aad577e-539b-449b-83a6-8d411f484b4d" providerId="ADAL" clId="{5C3DE4FC-7C02-45E8-A4E9-90D9E5AB7963}" dt="2024-02-26T00:37:28.708" v="1412"/>
          <ac:spMkLst>
            <pc:docMk/>
            <pc:sldMk cId="808742530" sldId="472"/>
            <ac:spMk id="17" creationId="{4AA86D98-4531-80A9-8617-AAFC381C0585}"/>
          </ac:spMkLst>
        </pc:spChg>
      </pc:sldChg>
      <pc:sldChg chg="addSp modSp del mod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2261239042" sldId="472"/>
        </pc:sldMkLst>
        <pc:spChg chg="mod">
          <ac:chgData name="Jha, Aryan Ritwajeet" userId="2aad577e-539b-449b-83a6-8d411f484b4d" providerId="ADAL" clId="{5C3DE4FC-7C02-45E8-A4E9-90D9E5AB7963}" dt="2024-02-11T05:34:35.872" v="877" actId="20577"/>
          <ac:spMkLst>
            <pc:docMk/>
            <pc:sldMk cId="2261239042" sldId="472"/>
            <ac:spMk id="2" creationId="{0702B1CD-27BB-14EC-AE58-716DAFD8A434}"/>
          </ac:spMkLst>
        </pc:spChg>
        <pc:spChg chg="add mod">
          <ac:chgData name="Jha, Aryan Ritwajeet" userId="2aad577e-539b-449b-83a6-8d411f484b4d" providerId="ADAL" clId="{5C3DE4FC-7C02-45E8-A4E9-90D9E5AB7963}" dt="2024-02-11T05:35:10.118" v="907" actId="1076"/>
          <ac:spMkLst>
            <pc:docMk/>
            <pc:sldMk cId="2261239042" sldId="472"/>
            <ac:spMk id="3" creationId="{1F34F464-278B-68B0-EC81-642BA9144579}"/>
          </ac:spMkLst>
        </pc:spChg>
      </pc:sldChg>
      <pc:sldChg chg="modSp">
        <pc:chgData name="Jha, Aryan Ritwajeet" userId="2aad577e-539b-449b-83a6-8d411f484b4d" providerId="ADAL" clId="{5C3DE4FC-7C02-45E8-A4E9-90D9E5AB7963}" dt="2024-02-11T05:35:22.228" v="908" actId="1076"/>
        <pc:sldMkLst>
          <pc:docMk/>
          <pc:sldMk cId="3322443982" sldId="473"/>
        </pc:sldMkLst>
        <pc:picChg chg="mod">
          <ac:chgData name="Jha, Aryan Ritwajeet" userId="2aad577e-539b-449b-83a6-8d411f484b4d" providerId="ADAL" clId="{5C3DE4FC-7C02-45E8-A4E9-90D9E5AB7963}" dt="2024-02-11T05:35:22.228" v="908" actId="1076"/>
          <ac:picMkLst>
            <pc:docMk/>
            <pc:sldMk cId="3322443982" sldId="473"/>
            <ac:picMk id="1028" creationId="{E664C3B0-98A3-6AC2-E46B-05B2D18BD606}"/>
          </ac:picMkLst>
        </pc:picChg>
      </pc:sldChg>
      <pc:sldChg chg="addSp delSp modSp add del mod setBg delDesignElem">
        <pc:chgData name="Jha, Aryan Ritwajeet" userId="2aad577e-539b-449b-83a6-8d411f484b4d" providerId="ADAL" clId="{5C3DE4FC-7C02-45E8-A4E9-90D9E5AB7963}" dt="2024-02-26T00:37:23.610" v="1410" actId="2696"/>
        <pc:sldMkLst>
          <pc:docMk/>
          <pc:sldMk cId="70406585" sldId="474"/>
        </pc:sldMkLst>
        <pc:spChg chg="mod">
          <ac:chgData name="Jha, Aryan Ritwajeet" userId="2aad577e-539b-449b-83a6-8d411f484b4d" providerId="ADAL" clId="{5C3DE4FC-7C02-45E8-A4E9-90D9E5AB7963}" dt="2024-02-11T05:27:17.149" v="75" actId="207"/>
          <ac:spMkLst>
            <pc:docMk/>
            <pc:sldMk cId="70406585" sldId="474"/>
            <ac:spMk id="2" creationId="{80B4CC5D-84EB-AC6B-AD23-7CD408E5CB73}"/>
          </ac:spMkLst>
        </pc:spChg>
        <pc:spChg chg="add mod">
          <ac:chgData name="Jha, Aryan Ritwajeet" userId="2aad577e-539b-449b-83a6-8d411f484b4d" providerId="ADAL" clId="{5C3DE4FC-7C02-45E8-A4E9-90D9E5AB7963}" dt="2024-02-11T05:33:57.502" v="868" actId="20577"/>
          <ac:spMkLst>
            <pc:docMk/>
            <pc:sldMk cId="70406585" sldId="474"/>
            <ac:spMk id="3" creationId="{773928DB-C5E1-82F0-BA02-6A30C1B8E702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5" creationId="{A02E24CD-A289-0331-9312-8F43EAF8436E}"/>
          </ac:spMkLst>
        </pc:spChg>
        <pc:spChg chg="del">
          <ac:chgData name="Jha, Aryan Ritwajeet" userId="2aad577e-539b-449b-83a6-8d411f484b4d" providerId="ADAL" clId="{5C3DE4FC-7C02-45E8-A4E9-90D9E5AB7963}" dt="2024-02-11T05:26:58.992" v="74"/>
          <ac:spMkLst>
            <pc:docMk/>
            <pc:sldMk cId="70406585" sldId="474"/>
            <ac:spMk id="17" creationId="{C838BC28-1529-A8D4-41C0-BFF2E6E62B19}"/>
          </ac:spMkLst>
        </pc:spChg>
        <pc:spChg chg="mod">
          <ac:chgData name="Jha, Aryan Ritwajeet" userId="2aad577e-539b-449b-83a6-8d411f484b4d" providerId="ADAL" clId="{5C3DE4FC-7C02-45E8-A4E9-90D9E5AB7963}" dt="2024-02-11T05:31:35.985" v="447" actId="13822"/>
          <ac:spMkLst>
            <pc:docMk/>
            <pc:sldMk cId="70406585" sldId="474"/>
            <ac:spMk id="22" creationId="{7CA30467-46DB-0999-532B-BBA16C22A51F}"/>
          </ac:spMkLst>
        </pc:spChg>
      </pc:sldChg>
      <pc:sldChg chg="add">
        <pc:chgData name="Jha, Aryan Ritwajeet" userId="2aad577e-539b-449b-83a6-8d411f484b4d" providerId="ADAL" clId="{5C3DE4FC-7C02-45E8-A4E9-90D9E5AB7963}" dt="2024-02-26T00:37:28.708" v="1412"/>
        <pc:sldMkLst>
          <pc:docMk/>
          <pc:sldMk cId="2064548255" sldId="474"/>
        </pc:sldMkLst>
      </pc:sldChg>
      <pc:sldChg chg="add del">
        <pc:chgData name="Jha, Aryan Ritwajeet" userId="2aad577e-539b-449b-83a6-8d411f484b4d" providerId="ADAL" clId="{5C3DE4FC-7C02-45E8-A4E9-90D9E5AB7963}" dt="2024-03-07T01:02:39.691" v="2204" actId="2696"/>
        <pc:sldMkLst>
          <pc:docMk/>
          <pc:sldMk cId="1033511951" sldId="475"/>
        </pc:sldMkLst>
      </pc:sldChg>
      <pc:sldChg chg="addSp delSp add del setBg delDesignElem">
        <pc:chgData name="Jha, Aryan Ritwajeet" userId="2aad577e-539b-449b-83a6-8d411f484b4d" providerId="ADAL" clId="{5C3DE4FC-7C02-45E8-A4E9-90D9E5AB7963}" dt="2024-02-27T21:13:31.594" v="1416"/>
        <pc:sldMkLst>
          <pc:docMk/>
          <pc:sldMk cId="1978857111" sldId="475"/>
        </pc:sldMkLst>
        <pc:spChg chg="add del">
          <ac:chgData name="Jha, Aryan Ritwajeet" userId="2aad577e-539b-449b-83a6-8d411f484b4d" providerId="ADAL" clId="{5C3DE4FC-7C02-45E8-A4E9-90D9E5AB7963}" dt="2024-02-27T21:13:31.594" v="1416"/>
          <ac:spMkLst>
            <pc:docMk/>
            <pc:sldMk cId="1978857111" sldId="475"/>
            <ac:spMk id="150" creationId="{217CDD6A-CAEA-3686-1416-B2E6022CB08B}"/>
          </ac:spMkLst>
        </pc:spChg>
        <pc:cxnChg chg="add del">
          <ac:chgData name="Jha, Aryan Ritwajeet" userId="2aad577e-539b-449b-83a6-8d411f484b4d" providerId="ADAL" clId="{5C3DE4FC-7C02-45E8-A4E9-90D9E5AB7963}" dt="2024-02-27T21:13:31.594" v="1416"/>
          <ac:cxnSpMkLst>
            <pc:docMk/>
            <pc:sldMk cId="1978857111" sldId="475"/>
            <ac:cxnSpMk id="151" creationId="{6ABE6F25-051D-1EFD-EBBF-3E616A835CCC}"/>
          </ac:cxnSpMkLst>
        </pc:cxnChg>
      </pc:sldChg>
      <pc:sldChg chg="addSp delSp modSp new del mod setBg addAnim delAnim">
        <pc:chgData name="Jha, Aryan Ritwajeet" userId="2aad577e-539b-449b-83a6-8d411f484b4d" providerId="ADAL" clId="{5C3DE4FC-7C02-45E8-A4E9-90D9E5AB7963}" dt="2024-02-27T21:13:22.283" v="1413" actId="2696"/>
        <pc:sldMkLst>
          <pc:docMk/>
          <pc:sldMk cId="2160952731" sldId="475"/>
        </pc:sldMkLst>
        <pc:spChg chg="mod">
          <ac:chgData name="Jha, Aryan Ritwajeet" userId="2aad577e-539b-449b-83a6-8d411f484b4d" providerId="ADAL" clId="{5C3DE4FC-7C02-45E8-A4E9-90D9E5AB7963}" dt="2024-02-13T00:55:28.125" v="1092" actId="20577"/>
          <ac:spMkLst>
            <pc:docMk/>
            <pc:sldMk cId="2160952731" sldId="475"/>
            <ac:spMk id="2" creationId="{2EF62AD8-499E-ECBF-1948-4AFCE36DAD79}"/>
          </ac:spMkLst>
        </pc:spChg>
        <pc:spChg chg="add del">
          <ac:chgData name="Jha, Aryan Ritwajeet" userId="2aad577e-539b-449b-83a6-8d411f484b4d" providerId="ADAL" clId="{5C3DE4FC-7C02-45E8-A4E9-90D9E5AB7963}" dt="2024-02-13T00:54:13.837" v="995" actId="26606"/>
          <ac:spMkLst>
            <pc:docMk/>
            <pc:sldMk cId="2160952731" sldId="475"/>
            <ac:spMk id="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8" creationId="{907EF6B7-1338-4443-8C46-6A318D952DFD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9" creationId="{0671A8AE-40A1-4631-A6B8-581AFF065482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0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1" creationId="{AB58EF07-17C2-48CF-ABB0-EEF1F17CB8F0}"/>
          </ac:spMkLst>
        </pc:spChg>
        <pc:spChg chg="add del">
          <ac:chgData name="Jha, Aryan Ritwajeet" userId="2aad577e-539b-449b-83a6-8d411f484b4d" providerId="ADAL" clId="{5C3DE4FC-7C02-45E8-A4E9-90D9E5AB7963}" dt="2024-02-13T00:54:08.625" v="984" actId="26606"/>
          <ac:spMkLst>
            <pc:docMk/>
            <pc:sldMk cId="2160952731" sldId="475"/>
            <ac:spMk id="12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3" creationId="{AF2F604E-43BE-4DC3-B983-E071523364F8}"/>
          </ac:spMkLst>
        </pc:spChg>
        <pc:spChg chg="add del">
          <ac:chgData name="Jha, Aryan Ritwajeet" userId="2aad577e-539b-449b-83a6-8d411f484b4d" providerId="ADAL" clId="{5C3DE4FC-7C02-45E8-A4E9-90D9E5AB7963}" dt="2024-02-13T00:54:05.168" v="978" actId="26606"/>
          <ac:spMkLst>
            <pc:docMk/>
            <pc:sldMk cId="2160952731" sldId="475"/>
            <ac:spMk id="15" creationId="{08C9B587-E65E-4B52-B37C-ABEBB6E87928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16" creationId="{D2B78728-A580-49A7-84F9-6EF6F583ADE0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7" creationId="{F13C74B1-5B17-4795-BED0-7140497B445A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8" creationId="{D4974D33-8DC5-464E-8C6D-BE58F0669C17}"/>
          </ac:spMkLst>
        </pc:spChg>
        <pc:spChg chg="add del">
          <ac:chgData name="Jha, Aryan Ritwajeet" userId="2aad577e-539b-449b-83a6-8d411f484b4d" providerId="ADAL" clId="{5C3DE4FC-7C02-45E8-A4E9-90D9E5AB7963}" dt="2024-02-13T00:54:06.206" v="980" actId="26606"/>
          <ac:spMkLst>
            <pc:docMk/>
            <pc:sldMk cId="2160952731" sldId="475"/>
            <ac:spMk id="1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3" creationId="{EB0222B5-B739-82A9-5CCC-C5585AE12A69}"/>
          </ac:spMkLst>
        </pc:spChg>
        <pc:spChg chg="add del">
          <ac:chgData name="Jha, Aryan Ritwajeet" userId="2aad577e-539b-449b-83a6-8d411f484b4d" providerId="ADAL" clId="{5C3DE4FC-7C02-45E8-A4E9-90D9E5AB7963}" dt="2024-02-13T00:54:07.178" v="982" actId="26606"/>
          <ac:spMkLst>
            <pc:docMk/>
            <pc:sldMk cId="2160952731" sldId="475"/>
            <ac:spMk id="24" creationId="{5BE23E75-E7E9-4D9F-6D25-5512363F8621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0" creationId="{65219498-D544-41AC-98FE-8F956EF66A62}"/>
          </ac:spMkLst>
        </pc:spChg>
        <pc:spChg chg="add del">
          <ac:chgData name="Jha, Aryan Ritwajeet" userId="2aad577e-539b-449b-83a6-8d411f484b4d" providerId="ADAL" clId="{5C3DE4FC-7C02-45E8-A4E9-90D9E5AB7963}" dt="2024-02-13T00:54:09.548" v="986" actId="26606"/>
          <ac:spMkLst>
            <pc:docMk/>
            <pc:sldMk cId="2160952731" sldId="475"/>
            <ac:spMk id="31" creationId="{F500DBFC-17A9-4E0A-AEE2-A49F9AEEF0FD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39" creationId="{DAAE4CDD-124C-4DCF-9584-B6033B545DD5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0" creationId="{081E4A58-353D-44AE-B2FC-2A74E2E400F7}"/>
          </ac:spMkLst>
        </pc:spChg>
        <pc:spChg chg="add del">
          <ac:chgData name="Jha, Aryan Ritwajeet" userId="2aad577e-539b-449b-83a6-8d411f484b4d" providerId="ADAL" clId="{5C3DE4FC-7C02-45E8-A4E9-90D9E5AB7963}" dt="2024-02-13T00:54:10.476" v="988" actId="26606"/>
          <ac:spMkLst>
            <pc:docMk/>
            <pc:sldMk cId="2160952731" sldId="475"/>
            <ac:spMk id="41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3" creationId="{09588DA8-065E-4F6F-8EFD-43104AB2E0CF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4" creationId="{C4285719-470E-454C-AF62-8323075F1F5B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5" creationId="{CD9FE4EF-C4D8-49A0-B2FF-81D8DB7D8A24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6" creationId="{4300840D-0A0B-4512-BACA-B439D5B9C57C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7" creationId="{38FAA1A1-D861-433F-88FA-1E9D6FD31D11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8" creationId="{8D71EDA1-87BF-4D5D-AB79-F346FD19278A}"/>
          </ac:spMkLst>
        </pc:spChg>
        <pc:spChg chg="add del">
          <ac:chgData name="Jha, Aryan Ritwajeet" userId="2aad577e-539b-449b-83a6-8d411f484b4d" providerId="ADAL" clId="{5C3DE4FC-7C02-45E8-A4E9-90D9E5AB7963}" dt="2024-02-13T00:54:11.510" v="990" actId="26606"/>
          <ac:spMkLst>
            <pc:docMk/>
            <pc:sldMk cId="2160952731" sldId="475"/>
            <ac:spMk id="49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1" creationId="{100EDD19-6802-4EC3-95CE-CFFAB042CFD6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2" creationId="{DB17E863-922E-4C26-BD64-E8FD41D28661}"/>
          </ac:spMkLst>
        </pc:spChg>
        <pc:spChg chg="add del">
          <ac:chgData name="Jha, Aryan Ritwajeet" userId="2aad577e-539b-449b-83a6-8d411f484b4d" providerId="ADAL" clId="{5C3DE4FC-7C02-45E8-A4E9-90D9E5AB7963}" dt="2024-02-13T00:54:12.371" v="992" actId="26606"/>
          <ac:spMkLst>
            <pc:docMk/>
            <pc:sldMk cId="2160952731" sldId="475"/>
            <ac:spMk id="5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5" creationId="{777A147A-9ED8-46B4-8660-1B3C2AA880B5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6" creationId="{5D6C15A0-C087-4593-8414-2B4EC1CDC3DE}"/>
          </ac:spMkLst>
        </pc:spChg>
        <pc:spChg chg="add del">
          <ac:chgData name="Jha, Aryan Ritwajeet" userId="2aad577e-539b-449b-83a6-8d411f484b4d" providerId="ADAL" clId="{5C3DE4FC-7C02-45E8-A4E9-90D9E5AB7963}" dt="2024-02-13T00:54:13.827" v="994" actId="26606"/>
          <ac:spMkLst>
            <pc:docMk/>
            <pc:sldMk cId="2160952731" sldId="475"/>
            <ac:spMk id="57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59" creationId="{C2554CA6-288E-4202-BC52-2E5A8F0C0AED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0" creationId="{B10BB131-AC8E-4A8E-A5D1-36260F720C3B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1" creationId="{5B7778FC-632E-4DCA-A7CB-0D7731CCF970}"/>
          </ac:spMkLst>
        </pc:spChg>
        <pc:spChg chg="add del">
          <ac:chgData name="Jha, Aryan Ritwajeet" userId="2aad577e-539b-449b-83a6-8d411f484b4d" providerId="ADAL" clId="{5C3DE4FC-7C02-45E8-A4E9-90D9E5AB7963}" dt="2024-02-13T00:54:43.794" v="1039" actId="26606"/>
          <ac:spMkLst>
            <pc:docMk/>
            <pc:sldMk cId="2160952731" sldId="475"/>
            <ac:spMk id="62" creationId="{FA23A907-97FB-4A8F-880A-DD77401C4296}"/>
          </ac:spMkLst>
        </pc:spChg>
        <pc:spChg chg="add mo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63" creationId="{658C171F-2764-224A-104E-2CFE06509B17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68" creationId="{4E1BEB12-92AF-4445-98AD-4C7756E7C93B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69" creationId="{9B7AD9F6-8CE7-4299-8FC6-328F4DCD3FF9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0" creationId="{D0522C2C-7B5C-48A7-A969-03941E5D2E76}"/>
          </ac:spMkLst>
        </pc:spChg>
        <pc:spChg chg="add del">
          <ac:chgData name="Jha, Aryan Ritwajeet" userId="2aad577e-539b-449b-83a6-8d411f484b4d" providerId="ADAL" clId="{5C3DE4FC-7C02-45E8-A4E9-90D9E5AB7963}" dt="2024-02-13T00:54:36.513" v="1030" actId="26606"/>
          <ac:spMkLst>
            <pc:docMk/>
            <pc:sldMk cId="2160952731" sldId="475"/>
            <ac:spMk id="71" creationId="{F49775AF-8896-43EE-92C6-83497D6DC56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2" creationId="{9C682A1A-5B2D-4111-BBD6-620165633E5B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3" creationId="{934F1179-B481-4F9E-BCA3-AFB972070F83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4" creationId="{D6EE29F2-D77F-4BD0-A20B-334D316A1C9D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5" creationId="{827DC2C4-B485-428A-BF4A-472D2967F47F}"/>
          </ac:spMkLst>
        </pc:spChg>
        <pc:spChg chg="add del">
          <ac:chgData name="Jha, Aryan Ritwajeet" userId="2aad577e-539b-449b-83a6-8d411f484b4d" providerId="ADAL" clId="{5C3DE4FC-7C02-45E8-A4E9-90D9E5AB7963}" dt="2024-02-13T00:54:34.673" v="1028" actId="26606"/>
          <ac:spMkLst>
            <pc:docMk/>
            <pc:sldMk cId="2160952731" sldId="475"/>
            <ac:spMk id="76" creationId="{22D09ED2-868F-42C6-866E-F92E0CEF314F}"/>
          </ac:spMkLst>
        </pc:spChg>
        <pc:spChg chg="add del">
          <ac:chgData name="Jha, Aryan Ritwajeet" userId="2aad577e-539b-449b-83a6-8d411f484b4d" providerId="ADAL" clId="{5C3DE4FC-7C02-45E8-A4E9-90D9E5AB7963}" dt="2024-02-13T00:54:37.467" v="1032" actId="26606"/>
          <ac:spMkLst>
            <pc:docMk/>
            <pc:sldMk cId="2160952731" sldId="475"/>
            <ac:spMk id="77" creationId="{EE04B5EB-F158-4507-90DD-BD23620C7CC9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79" creationId="{FFD48BC7-DC40-47DE-87EE-9F4B6ECB9ABB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0" creationId="{E502BBC7-2C76-46F3-BC24-5985BC13DB88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1" creationId="{C7F28D52-2A5F-4D23-81AE-7CB8B591C7AF}"/>
          </ac:spMkLst>
        </pc:spChg>
        <pc:spChg chg="add del">
          <ac:chgData name="Jha, Aryan Ritwajeet" userId="2aad577e-539b-449b-83a6-8d411f484b4d" providerId="ADAL" clId="{5C3DE4FC-7C02-45E8-A4E9-90D9E5AB7963}" dt="2024-02-13T00:54:40.278" v="1034" actId="26606"/>
          <ac:spMkLst>
            <pc:docMk/>
            <pc:sldMk cId="2160952731" sldId="475"/>
            <ac:spMk id="82" creationId="{3629484E-3792-4B3D-89AD-7C8A1ED0E0D4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4" creationId="{A3363022-C969-41E9-8EB2-E4C94908C1FA}"/>
          </ac:spMkLst>
        </pc:spChg>
        <pc:spChg chg="add del">
          <ac:chgData name="Jha, Aryan Ritwajeet" userId="2aad577e-539b-449b-83a6-8d411f484b4d" providerId="ADAL" clId="{5C3DE4FC-7C02-45E8-A4E9-90D9E5AB7963}" dt="2024-02-13T00:54:42.557" v="1036" actId="26606"/>
          <ac:spMkLst>
            <pc:docMk/>
            <pc:sldMk cId="2160952731" sldId="475"/>
            <ac:spMk id="85" creationId="{8D1AD6B3-BE88-4CEB-BA17-790657CC4729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7" creationId="{9D768B77-8742-43A0-AF16-6AC4D378E482}"/>
          </ac:spMkLst>
        </pc:spChg>
        <pc:spChg chg="add del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98" creationId="{48B13CA8-CBEA-4805-955D-CEBE32236560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4" creationId="{18EEE165-BC21-B37E-CF1E-0E1E2D138397}"/>
          </ac:spMkLst>
        </pc:spChg>
        <pc:spChg chg="add del">
          <ac:chgData name="Jha, Aryan Ritwajeet" userId="2aad577e-539b-449b-83a6-8d411f484b4d" providerId="ADAL" clId="{5C3DE4FC-7C02-45E8-A4E9-90D9E5AB7963}" dt="2024-02-13T00:54:55.097" v="1043" actId="26606"/>
          <ac:spMkLst>
            <pc:docMk/>
            <pc:sldMk cId="2160952731" sldId="475"/>
            <ac:spMk id="106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8" creationId="{F1655C47-7AD7-12C1-D144-5C01155B107F}"/>
          </ac:spMkLst>
        </pc:spChg>
        <pc:spChg chg="add del">
          <ac:chgData name="Jha, Aryan Ritwajeet" userId="2aad577e-539b-449b-83a6-8d411f484b4d" providerId="ADAL" clId="{5C3DE4FC-7C02-45E8-A4E9-90D9E5AB7963}" dt="2024-02-13T00:54:56.213" v="1046" actId="26606"/>
          <ac:spMkLst>
            <pc:docMk/>
            <pc:sldMk cId="2160952731" sldId="475"/>
            <ac:spMk id="109" creationId="{13A48C6C-3CC4-4EE5-A773-EC1EB7F59CD4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0" creationId="{95106A28-883A-4993-BF9E-C403B81A8D66}"/>
          </ac:spMkLst>
        </pc:spChg>
        <pc:spChg chg="add del">
          <ac:chgData name="Jha, Aryan Ritwajeet" userId="2aad577e-539b-449b-83a6-8d411f484b4d" providerId="ADAL" clId="{5C3DE4FC-7C02-45E8-A4E9-90D9E5AB7963}" dt="2024-02-13T00:54:57.949" v="1048" actId="26606"/>
          <ac:spMkLst>
            <pc:docMk/>
            <pc:sldMk cId="2160952731" sldId="475"/>
            <ac:spMk id="111" creationId="{854DEE1C-7FD6-4FA0-A96A-BDF952F199AB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12" creationId="{F5AE4E4F-9F4C-43ED-8299-9BD63B74E8F0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3" creationId="{9089EED9-F54D-4F20-A2C6-949DE4176959}"/>
          </ac:spMkLst>
        </pc:spChg>
        <pc:spChg chg="add del">
          <ac:chgData name="Jha, Aryan Ritwajeet" userId="2aad577e-539b-449b-83a6-8d411f484b4d" providerId="ADAL" clId="{5C3DE4FC-7C02-45E8-A4E9-90D9E5AB7963}" dt="2024-02-13T00:54:59.261" v="1050" actId="26606"/>
          <ac:spMkLst>
            <pc:docMk/>
            <pc:sldMk cId="2160952731" sldId="475"/>
            <ac:spMk id="114" creationId="{7E46F721-3785-414D-8697-16AF490E680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6" creationId="{5F637E18-EF26-4327-9077-7FFC67B98B96}"/>
          </ac:spMkLst>
        </pc:spChg>
        <pc:spChg chg="add del">
          <ac:chgData name="Jha, Aryan Ritwajeet" userId="2aad577e-539b-449b-83a6-8d411f484b4d" providerId="ADAL" clId="{5C3DE4FC-7C02-45E8-A4E9-90D9E5AB7963}" dt="2024-02-13T00:55:00.576" v="1052" actId="26606"/>
          <ac:spMkLst>
            <pc:docMk/>
            <pc:sldMk cId="2160952731" sldId="475"/>
            <ac:spMk id="117" creationId="{3EED6667-6BE8-A2AB-422A-5A1D89727E35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19" creationId="{7DA3C418-758E-4180-A5D0-8655D6804587}"/>
          </ac:spMkLst>
        </pc:spChg>
        <pc:spChg chg="add del">
          <ac:chgData name="Jha, Aryan Ritwajeet" userId="2aad577e-539b-449b-83a6-8d411f484b4d" providerId="ADAL" clId="{5C3DE4FC-7C02-45E8-A4E9-90D9E5AB7963}" dt="2024-02-13T00:55:02.008" v="1054" actId="26606"/>
          <ac:spMkLst>
            <pc:docMk/>
            <pc:sldMk cId="2160952731" sldId="475"/>
            <ac:spMk id="120" creationId="{28C8EF06-5EC3-4883-AFAF-D74FF46550FB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2" creationId="{B50D074C-5457-4294-A181-6B67F41468B4}"/>
          </ac:spMkLst>
        </pc:spChg>
        <pc:spChg chg="add del">
          <ac:chgData name="Jha, Aryan Ritwajeet" userId="2aad577e-539b-449b-83a6-8d411f484b4d" providerId="ADAL" clId="{5C3DE4FC-7C02-45E8-A4E9-90D9E5AB7963}" dt="2024-02-13T00:55:03.566" v="1056" actId="26606"/>
          <ac:spMkLst>
            <pc:docMk/>
            <pc:sldMk cId="2160952731" sldId="475"/>
            <ac:spMk id="123" creationId="{F489C2E0-4895-4B72-85EA-7EE9FAFFDC7E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5" creationId="{A1D7EC86-7CB9-431D-8AC3-8AAF0440B16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6" creationId="{D4B9777F-B610-419B-9193-80306388F3E2}"/>
          </ac:spMkLst>
        </pc:spChg>
        <pc:spChg chg="add del">
          <ac:chgData name="Jha, Aryan Ritwajeet" userId="2aad577e-539b-449b-83a6-8d411f484b4d" providerId="ADAL" clId="{5C3DE4FC-7C02-45E8-A4E9-90D9E5AB7963}" dt="2024-02-13T00:55:07.434" v="1058" actId="26606"/>
          <ac:spMkLst>
            <pc:docMk/>
            <pc:sldMk cId="2160952731" sldId="475"/>
            <ac:spMk id="127" creationId="{311F016A-A753-449B-9EA6-322199B7119E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29" creationId="{D4906370-1564-49FA-A802-58546B3922DC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0" creationId="{EF640709-BDFD-453B-B75D-6212E7A870BA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1" creationId="{B4019478-3FDC-438C-8848-1D7DA864AFC4}"/>
          </ac:spMkLst>
        </pc:spChg>
        <pc:spChg chg="add del">
          <ac:chgData name="Jha, Aryan Ritwajeet" userId="2aad577e-539b-449b-83a6-8d411f484b4d" providerId="ADAL" clId="{5C3DE4FC-7C02-45E8-A4E9-90D9E5AB7963}" dt="2024-02-13T00:55:09.234" v="1060" actId="26606"/>
          <ac:spMkLst>
            <pc:docMk/>
            <pc:sldMk cId="2160952731" sldId="475"/>
            <ac:spMk id="132" creationId="{FE406479-1D57-4209-B128-3C81746247C6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4" creationId="{518BCE60-EB58-4019-B93A-1094BA89FB95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5" creationId="{5239C5D7-3A83-4B28-BA16-9364DA5FA6A4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6" creationId="{C0E4BDC5-1DF0-B758-02E4-0AA24AB72BA9}"/>
          </ac:spMkLst>
        </pc:spChg>
        <pc:spChg chg="add del">
          <ac:chgData name="Jha, Aryan Ritwajeet" userId="2aad577e-539b-449b-83a6-8d411f484b4d" providerId="ADAL" clId="{5C3DE4FC-7C02-45E8-A4E9-90D9E5AB7963}" dt="2024-02-13T00:55:09.913" v="1062" actId="26606"/>
          <ac:spMkLst>
            <pc:docMk/>
            <pc:sldMk cId="2160952731" sldId="475"/>
            <ac:spMk id="137" creationId="{49109861-B852-BC17-33D7-416D00A39674}"/>
          </ac:spMkLst>
        </pc:spChg>
        <pc:spChg chg="add del">
          <ac:chgData name="Jha, Aryan Ritwajeet" userId="2aad577e-539b-449b-83a6-8d411f484b4d" providerId="ADAL" clId="{5C3DE4FC-7C02-45E8-A4E9-90D9E5AB7963}" dt="2024-02-13T00:55:12.704" v="1066" actId="26606"/>
          <ac:spMkLst>
            <pc:docMk/>
            <pc:sldMk cId="2160952731" sldId="475"/>
            <ac:spMk id="143" creationId="{5E395AE0-8789-FAD6-A987-32E65C185100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6" creationId="{407C9FC5-0C1E-42A8-97E6-F940775A0575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7" creationId="{9EE371B4-A1D9-4EFE-8FE1-000495831EFA}"/>
          </ac:spMkLst>
        </pc:spChg>
        <pc:spChg chg="add del">
          <ac:chgData name="Jha, Aryan Ritwajeet" userId="2aad577e-539b-449b-83a6-8d411f484b4d" providerId="ADAL" clId="{5C3DE4FC-7C02-45E8-A4E9-90D9E5AB7963}" dt="2024-02-13T00:55:14.035" v="1068" actId="26606"/>
          <ac:spMkLst>
            <pc:docMk/>
            <pc:sldMk cId="2160952731" sldId="475"/>
            <ac:spMk id="148" creationId="{2E19C174-9C7C-461E-970B-432019901562}"/>
          </ac:spMkLst>
        </pc:spChg>
        <pc:spChg chg="add">
          <ac:chgData name="Jha, Aryan Ritwajeet" userId="2aad577e-539b-449b-83a6-8d411f484b4d" providerId="ADAL" clId="{5C3DE4FC-7C02-45E8-A4E9-90D9E5AB7963}" dt="2024-02-13T00:55:14.042" v="1069" actId="26606"/>
          <ac:spMkLst>
            <pc:docMk/>
            <pc:sldMk cId="2160952731" sldId="475"/>
            <ac:spMk id="150" creationId="{5E395AE0-8789-FAD6-A987-32E65C185100}"/>
          </ac:spMkLst>
        </pc:spChg>
        <pc:grpChg chg="add del">
          <ac:chgData name="Jha, Aryan Ritwajeet" userId="2aad577e-539b-449b-83a6-8d411f484b4d" providerId="ADAL" clId="{5C3DE4FC-7C02-45E8-A4E9-90D9E5AB7963}" dt="2024-02-13T00:54:08.625" v="984" actId="26606"/>
          <ac:grpSpMkLst>
            <pc:docMk/>
            <pc:sldMk cId="2160952731" sldId="475"/>
            <ac:grpSpMk id="14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09.548" v="986" actId="26606"/>
          <ac:grpSpMkLst>
            <pc:docMk/>
            <pc:sldMk cId="2160952731" sldId="475"/>
            <ac:grpSpMk id="32" creationId="{D74613BB-817C-4C4F-8A24-4936F2F064C0}"/>
          </ac:grpSpMkLst>
        </pc:grpChg>
        <pc:grpChg chg="add del">
          <ac:chgData name="Jha, Aryan Ritwajeet" userId="2aad577e-539b-449b-83a6-8d411f484b4d" providerId="ADAL" clId="{5C3DE4FC-7C02-45E8-A4E9-90D9E5AB7963}" dt="2024-02-13T00:54:42.557" v="1036" actId="26606"/>
          <ac:grpSpMkLst>
            <pc:docMk/>
            <pc:sldMk cId="2160952731" sldId="475"/>
            <ac:grpSpMk id="86" creationId="{89D1390B-7E13-4B4F-9CB2-391063412E54}"/>
          </ac:grpSpMkLst>
        </pc:grpChg>
        <pc:grpChg chg="add del">
          <ac:chgData name="Jha, Aryan Ritwajeet" userId="2aad577e-539b-449b-83a6-8d411f484b4d" providerId="ADAL" clId="{5C3DE4FC-7C02-45E8-A4E9-90D9E5AB7963}" dt="2024-02-13T00:54:43.784" v="1038" actId="26606"/>
          <ac:grpSpMkLst>
            <pc:docMk/>
            <pc:sldMk cId="2160952731" sldId="475"/>
            <ac:grpSpMk id="92" creationId="{2B33CDD2-C0CB-D8AD-886D-0ABC95A02B71}"/>
          </ac:grpSpMkLst>
        </pc:grpChg>
        <pc:grpChg chg="add del">
          <ac:chgData name="Jha, Aryan Ritwajeet" userId="2aad577e-539b-449b-83a6-8d411f484b4d" providerId="ADAL" clId="{5C3DE4FC-7C02-45E8-A4E9-90D9E5AB7963}" dt="2024-02-13T00:55:11.331" v="1064" actId="26606"/>
          <ac:grpSpMkLst>
            <pc:docMk/>
            <pc:sldMk cId="2160952731" sldId="475"/>
            <ac:grpSpMk id="139" creationId="{D19F7815-3AA2-7679-26F4-A63338C8BD5B}"/>
          </ac:grpSpMkLst>
        </pc:grpChg>
        <pc:picChg chg="add del">
          <ac:chgData name="Jha, Aryan Ritwajeet" userId="2aad577e-539b-449b-83a6-8d411f484b4d" providerId="ADAL" clId="{5C3DE4FC-7C02-45E8-A4E9-90D9E5AB7963}" dt="2024-02-13T00:54:05.168" v="978" actId="26606"/>
          <ac:picMkLst>
            <pc:docMk/>
            <pc:sldMk cId="2160952731" sldId="475"/>
            <ac:picMk id="5" creationId="{014AB676-2BB6-3CF1-829D-E63F9101B71B}"/>
          </ac:picMkLst>
        </pc:picChg>
        <pc:picChg chg="add del mod">
          <ac:chgData name="Jha, Aryan Ritwajeet" userId="2aad577e-539b-449b-83a6-8d411f484b4d" providerId="ADAL" clId="{5C3DE4FC-7C02-45E8-A4E9-90D9E5AB7963}" dt="2024-02-13T00:56:05.360" v="1096" actId="478"/>
          <ac:picMkLst>
            <pc:docMk/>
            <pc:sldMk cId="2160952731" sldId="475"/>
            <ac:picMk id="6" creationId="{0CB8A213-099B-DD51-B487-14906741F4E9}"/>
          </ac:picMkLst>
        </pc:picChg>
        <pc:picChg chg="add del">
          <ac:chgData name="Jha, Aryan Ritwajeet" userId="2aad577e-539b-449b-83a6-8d411f484b4d" providerId="ADAL" clId="{5C3DE4FC-7C02-45E8-A4E9-90D9E5AB7963}" dt="2024-02-13T00:54:08.625" v="984" actId="26606"/>
          <ac:picMkLst>
            <pc:docMk/>
            <pc:sldMk cId="2160952731" sldId="475"/>
            <ac:picMk id="7" creationId="{4A460E54-19E9-BA08-4D1C-A0252A3BAE5B}"/>
          </ac:picMkLst>
        </pc:picChg>
        <pc:picChg chg="add del">
          <ac:chgData name="Jha, Aryan Ritwajeet" userId="2aad577e-539b-449b-83a6-8d411f484b4d" providerId="ADAL" clId="{5C3DE4FC-7C02-45E8-A4E9-90D9E5AB7963}" dt="2024-02-13T00:54:06.206" v="980" actId="26606"/>
          <ac:picMkLst>
            <pc:docMk/>
            <pc:sldMk cId="2160952731" sldId="475"/>
            <ac:picMk id="20" creationId="{3D5436E3-D36B-A5C8-95C3-6A7F10AC2875}"/>
          </ac:picMkLst>
        </pc:picChg>
        <pc:picChg chg="add del">
          <ac:chgData name="Jha, Aryan Ritwajeet" userId="2aad577e-539b-449b-83a6-8d411f484b4d" providerId="ADAL" clId="{5C3DE4FC-7C02-45E8-A4E9-90D9E5AB7963}" dt="2024-02-13T00:54:07.178" v="982" actId="26606"/>
          <ac:picMkLst>
            <pc:docMk/>
            <pc:sldMk cId="2160952731" sldId="475"/>
            <ac:picMk id="22" creationId="{A9D72DC9-750B-0231-FF6B-98E270FAD734}"/>
          </ac:picMkLst>
        </pc:picChg>
        <pc:picChg chg="add del">
          <ac:chgData name="Jha, Aryan Ritwajeet" userId="2aad577e-539b-449b-83a6-8d411f484b4d" providerId="ADAL" clId="{5C3DE4FC-7C02-45E8-A4E9-90D9E5AB7963}" dt="2024-02-13T00:54:09.548" v="986" actId="26606"/>
          <ac:picMkLst>
            <pc:docMk/>
            <pc:sldMk cId="2160952731" sldId="475"/>
            <ac:picMk id="37" creationId="{70278BA6-D56D-A403-A0B3-EDA56C03B387}"/>
          </ac:picMkLst>
        </pc:picChg>
        <pc:picChg chg="add del">
          <ac:chgData name="Jha, Aryan Ritwajeet" userId="2aad577e-539b-449b-83a6-8d411f484b4d" providerId="ADAL" clId="{5C3DE4FC-7C02-45E8-A4E9-90D9E5AB7963}" dt="2024-02-13T00:54:36.513" v="1030" actId="26606"/>
          <ac:picMkLst>
            <pc:docMk/>
            <pc:sldMk cId="2160952731" sldId="475"/>
            <ac:picMk id="65" creationId="{1119D8FC-6FE1-CCBD-0D3A-664910D98F2E}"/>
          </ac:picMkLst>
        </pc:picChg>
        <pc:picChg chg="add del">
          <ac:chgData name="Jha, Aryan Ritwajeet" userId="2aad577e-539b-449b-83a6-8d411f484b4d" providerId="ADAL" clId="{5C3DE4FC-7C02-45E8-A4E9-90D9E5AB7963}" dt="2024-02-13T00:54:42.557" v="1036" actId="26606"/>
          <ac:picMkLst>
            <pc:docMk/>
            <pc:sldMk cId="2160952731" sldId="475"/>
            <ac:picMk id="67" creationId="{75C0392B-862E-1078-5FD0-89264E2B360A}"/>
          </ac:picMkLst>
        </pc:picChg>
        <pc:picChg chg="add del">
          <ac:chgData name="Jha, Aryan Ritwajeet" userId="2aad577e-539b-449b-83a6-8d411f484b4d" providerId="ADAL" clId="{5C3DE4FC-7C02-45E8-A4E9-90D9E5AB7963}" dt="2024-02-13T00:54:43.784" v="1038" actId="26606"/>
          <ac:picMkLst>
            <pc:docMk/>
            <pc:sldMk cId="2160952731" sldId="475"/>
            <ac:picMk id="91" creationId="{52D735BB-912A-4547-CDB4-D87EC9AA1E90}"/>
          </ac:picMkLst>
        </pc:picChg>
        <pc:picChg chg="add mod ord">
          <ac:chgData name="Jha, Aryan Ritwajeet" userId="2aad577e-539b-449b-83a6-8d411f484b4d" providerId="ADAL" clId="{5C3DE4FC-7C02-45E8-A4E9-90D9E5AB7963}" dt="2024-02-13T00:55:14.042" v="1069" actId="26606"/>
          <ac:picMkLst>
            <pc:docMk/>
            <pc:sldMk cId="2160952731" sldId="475"/>
            <ac:picMk id="99" creationId="{6F81052B-685B-B41B-4C4F-2D7992AEE1B3}"/>
          </ac:picMkLst>
        </pc:picChg>
        <pc:cxnChg chg="add del">
          <ac:chgData name="Jha, Aryan Ritwajeet" userId="2aad577e-539b-449b-83a6-8d411f484b4d" providerId="ADAL" clId="{5C3DE4FC-7C02-45E8-A4E9-90D9E5AB7963}" dt="2024-02-13T00:54:07.178" v="982" actId="26606"/>
          <ac:cxnSpMkLst>
            <pc:docMk/>
            <pc:sldMk cId="2160952731" sldId="475"/>
            <ac:cxnSpMk id="25" creationId="{61B115DB-65EB-3FC3-7284-CFDF4ADC60B6}"/>
          </ac:cxnSpMkLst>
        </pc:cxnChg>
        <pc:cxnChg chg="add del">
          <ac:chgData name="Jha, Aryan Ritwajeet" userId="2aad577e-539b-449b-83a6-8d411f484b4d" providerId="ADAL" clId="{5C3DE4FC-7C02-45E8-A4E9-90D9E5AB7963}" dt="2024-02-13T00:55:12.704" v="1066" actId="26606"/>
          <ac:cxnSpMkLst>
            <pc:docMk/>
            <pc:sldMk cId="2160952731" sldId="475"/>
            <ac:cxnSpMk id="144" creationId="{7667AA61-5C27-F30F-D229-06CBE5709F33}"/>
          </ac:cxnSpMkLst>
        </pc:cxnChg>
        <pc:cxnChg chg="add">
          <ac:chgData name="Jha, Aryan Ritwajeet" userId="2aad577e-539b-449b-83a6-8d411f484b4d" providerId="ADAL" clId="{5C3DE4FC-7C02-45E8-A4E9-90D9E5AB7963}" dt="2024-02-13T00:55:14.042" v="1069" actId="26606"/>
          <ac:cxnSpMkLst>
            <pc:docMk/>
            <pc:sldMk cId="2160952731" sldId="475"/>
            <ac:cxnSpMk id="151" creationId="{7667AA61-5C27-F30F-D229-06CBE5709F33}"/>
          </ac:cxnSpMkLst>
        </pc:cxnChg>
      </pc:sldChg>
      <pc:sldChg chg="addSp delSp add mod ord">
        <pc:chgData name="Jha, Aryan Ritwajeet" userId="2aad577e-539b-449b-83a6-8d411f484b4d" providerId="ADAL" clId="{5C3DE4FC-7C02-45E8-A4E9-90D9E5AB7963}" dt="2024-05-01T03:18:01.487" v="5305"/>
        <pc:sldMkLst>
          <pc:docMk/>
          <pc:sldMk cId="3533914331" sldId="475"/>
        </pc:sldMkLst>
        <pc:picChg chg="add del">
          <ac:chgData name="Jha, Aryan Ritwajeet" userId="2aad577e-539b-449b-83a6-8d411f484b4d" providerId="ADAL" clId="{5C3DE4FC-7C02-45E8-A4E9-90D9E5AB7963}" dt="2024-03-21T08:20:46.392" v="3710" actId="21"/>
          <ac:picMkLst>
            <pc:docMk/>
            <pc:sldMk cId="3533914331" sldId="475"/>
            <ac:picMk id="4" creationId="{427B6846-93DF-8584-15FF-ED5D043D20F3}"/>
          </ac:picMkLst>
        </pc:picChg>
        <pc:picChg chg="add del">
          <ac:chgData name="Jha, Aryan Ritwajeet" userId="2aad577e-539b-449b-83a6-8d411f484b4d" providerId="ADAL" clId="{5C3DE4FC-7C02-45E8-A4E9-90D9E5AB7963}" dt="2024-03-19T12:20:54.010" v="3215" actId="21"/>
          <ac:picMkLst>
            <pc:docMk/>
            <pc:sldMk cId="3533914331" sldId="475"/>
            <ac:picMk id="4" creationId="{526B52AC-CD9B-16D6-9EFE-90E98422F28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3-07T01:02:45.300" v="2207"/>
        <pc:sldMkLst>
          <pc:docMk/>
          <pc:sldMk cId="4262769201" sldId="475"/>
        </pc:sldMkLst>
        <pc:spChg chg="add del">
          <ac:chgData name="Jha, Aryan Ritwajeet" userId="2aad577e-539b-449b-83a6-8d411f484b4d" providerId="ADAL" clId="{5C3DE4FC-7C02-45E8-A4E9-90D9E5AB7963}" dt="2024-03-07T01:02:45.300" v="2207"/>
          <ac:spMkLst>
            <pc:docMk/>
            <pc:sldMk cId="4262769201" sldId="475"/>
            <ac:spMk id="150" creationId="{E9C80C03-59CD-33E8-4C12-FC3BE453B5BD}"/>
          </ac:spMkLst>
        </pc:spChg>
        <pc:cxnChg chg="add del">
          <ac:chgData name="Jha, Aryan Ritwajeet" userId="2aad577e-539b-449b-83a6-8d411f484b4d" providerId="ADAL" clId="{5C3DE4FC-7C02-45E8-A4E9-90D9E5AB7963}" dt="2024-03-07T01:02:45.300" v="2207"/>
          <ac:cxnSpMkLst>
            <pc:docMk/>
            <pc:sldMk cId="4262769201" sldId="475"/>
            <ac:cxnSpMk id="151" creationId="{78D73298-E7FB-CE05-02CB-BE08D85A418E}"/>
          </ac:cxnSpMkLst>
        </pc:cxnChg>
      </pc:sldChg>
      <pc:sldChg chg="addSp delSp modSp new mod">
        <pc:chgData name="Jha, Aryan Ritwajeet" userId="2aad577e-539b-449b-83a6-8d411f484b4d" providerId="ADAL" clId="{5C3DE4FC-7C02-45E8-A4E9-90D9E5AB7963}" dt="2024-02-13T02:16:52.524" v="1141" actId="20577"/>
        <pc:sldMkLst>
          <pc:docMk/>
          <pc:sldMk cId="3823465165" sldId="476"/>
        </pc:sldMkLst>
        <pc:spChg chg="mod">
          <ac:chgData name="Jha, Aryan Ritwajeet" userId="2aad577e-539b-449b-83a6-8d411f484b4d" providerId="ADAL" clId="{5C3DE4FC-7C02-45E8-A4E9-90D9E5AB7963}" dt="2024-02-13T02:16:52.524" v="1141" actId="20577"/>
          <ac:spMkLst>
            <pc:docMk/>
            <pc:sldMk cId="3823465165" sldId="476"/>
            <ac:spMk id="2" creationId="{D8288056-D620-6949-F0CC-0F5C8909560B}"/>
          </ac:spMkLst>
        </pc:spChg>
        <pc:spChg chg="del">
          <ac:chgData name="Jha, Aryan Ritwajeet" userId="2aad577e-539b-449b-83a6-8d411f484b4d" providerId="ADAL" clId="{5C3DE4FC-7C02-45E8-A4E9-90D9E5AB7963}" dt="2024-02-13T00:57:48.374" v="1101" actId="478"/>
          <ac:spMkLst>
            <pc:docMk/>
            <pc:sldMk cId="3823465165" sldId="476"/>
            <ac:spMk id="3" creationId="{56E5DB04-5F69-4816-CC04-0AB0C0E41579}"/>
          </ac:spMkLst>
        </pc:spChg>
        <pc:picChg chg="add mod">
          <ac:chgData name="Jha, Aryan Ritwajeet" userId="2aad577e-539b-449b-83a6-8d411f484b4d" providerId="ADAL" clId="{5C3DE4FC-7C02-45E8-A4E9-90D9E5AB7963}" dt="2024-02-13T02:16:28.839" v="1104" actId="1076"/>
          <ac:picMkLst>
            <pc:docMk/>
            <pc:sldMk cId="3823465165" sldId="476"/>
            <ac:picMk id="5" creationId="{E6A1899D-FEBB-511F-BBEC-84EE9BE59351}"/>
          </ac:picMkLst>
        </pc:picChg>
        <pc:picChg chg="add mod">
          <ac:chgData name="Jha, Aryan Ritwajeet" userId="2aad577e-539b-449b-83a6-8d411f484b4d" providerId="ADAL" clId="{5C3DE4FC-7C02-45E8-A4E9-90D9E5AB7963}" dt="2024-02-13T02:16:33.173" v="1106" actId="1076"/>
          <ac:picMkLst>
            <pc:docMk/>
            <pc:sldMk cId="3823465165" sldId="476"/>
            <ac:picMk id="7" creationId="{5B3A38BF-09C7-2B91-F346-2815D64DE243}"/>
          </ac:picMkLst>
        </pc:picChg>
      </pc:sldChg>
      <pc:sldChg chg="addSp delSp modSp add mod setBg">
        <pc:chgData name="Jha, Aryan Ritwajeet" userId="2aad577e-539b-449b-83a6-8d411f484b4d" providerId="ADAL" clId="{5C3DE4FC-7C02-45E8-A4E9-90D9E5AB7963}" dt="2024-02-13T02:20:54.692" v="1158" actId="26606"/>
        <pc:sldMkLst>
          <pc:docMk/>
          <pc:sldMk cId="3422807654" sldId="477"/>
        </pc:sldMkLst>
        <pc:spChg chg="mod ord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5" creationId="{A4D94D20-0EF1-4E8B-A0E1-117A9E413A5C}"/>
          </ac:spMkLst>
        </pc:spChg>
        <pc:spChg chg="add del">
          <ac:chgData name="Jha, Aryan Ritwajeet" userId="2aad577e-539b-449b-83a6-8d411f484b4d" providerId="ADAL" clId="{5C3DE4FC-7C02-45E8-A4E9-90D9E5AB7963}" dt="2024-02-13T02:20:49.239" v="1156" actId="26606"/>
          <ac:spMkLst>
            <pc:docMk/>
            <pc:sldMk cId="3422807654" sldId="477"/>
            <ac:spMk id="17" creationId="{158B3569-73B2-4D05-8E95-886A6EE17F1F}"/>
          </ac:spMkLst>
        </pc:spChg>
        <pc:spChg chg="add del">
          <ac:chgData name="Jha, Aryan Ritwajeet" userId="2aad577e-539b-449b-83a6-8d411f484b4d" providerId="ADAL" clId="{5C3DE4FC-7C02-45E8-A4E9-90D9E5AB7963}" dt="2024-02-13T02:20:54.692" v="1158" actId="26606"/>
          <ac:spMkLst>
            <pc:docMk/>
            <pc:sldMk cId="3422807654" sldId="477"/>
            <ac:spMk id="25" creationId="{A4AC5506-6312-4701-8D3C-40187889A947}"/>
          </ac:spMkLst>
        </pc:spChg>
        <pc:grpChg chg="add del">
          <ac:chgData name="Jha, Aryan Ritwajeet" userId="2aad577e-539b-449b-83a6-8d411f484b4d" providerId="ADAL" clId="{5C3DE4FC-7C02-45E8-A4E9-90D9E5AB7963}" dt="2024-02-13T02:20:49.239" v="1156" actId="26606"/>
          <ac:grpSpMkLst>
            <pc:docMk/>
            <pc:sldMk cId="3422807654" sldId="477"/>
            <ac:grpSpMk id="21" creationId="{78B3681E-1C1D-4D0E-A1DE-AE2E3D03C2CD}"/>
          </ac:grpSpMkLst>
        </pc:grp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4" creationId="{87A7513A-DB8C-C580-8938-B81147E3447A}"/>
          </ac:picMkLst>
        </pc:picChg>
        <pc:picChg chg="del">
          <ac:chgData name="Jha, Aryan Ritwajeet" userId="2aad577e-539b-449b-83a6-8d411f484b4d" providerId="ADAL" clId="{5C3DE4FC-7C02-45E8-A4E9-90D9E5AB7963}" dt="2024-02-13T02:19:46.397" v="1148" actId="478"/>
          <ac:picMkLst>
            <pc:docMk/>
            <pc:sldMk cId="3422807654" sldId="477"/>
            <ac:picMk id="5" creationId="{0AB02932-EFE2-425B-331A-07CE1E08A132}"/>
          </ac:picMkLst>
        </pc:picChg>
        <pc:picChg chg="del">
          <ac:chgData name="Jha, Aryan Ritwajeet" userId="2aad577e-539b-449b-83a6-8d411f484b4d" providerId="ADAL" clId="{5C3DE4FC-7C02-45E8-A4E9-90D9E5AB7963}" dt="2024-02-13T02:20:26.972" v="1152" actId="478"/>
          <ac:picMkLst>
            <pc:docMk/>
            <pc:sldMk cId="3422807654" sldId="477"/>
            <ac:picMk id="7" creationId="{5C691083-E39A-6166-059C-2DCF4AA668D6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8" creationId="{78560BC9-3954-AE05-037B-BFCD4EFDC97E}"/>
          </ac:picMkLst>
        </pc:picChg>
        <pc:picChg chg="add mod">
          <ac:chgData name="Jha, Aryan Ritwajeet" userId="2aad577e-539b-449b-83a6-8d411f484b4d" providerId="ADAL" clId="{5C3DE4FC-7C02-45E8-A4E9-90D9E5AB7963}" dt="2024-02-13T02:20:54.692" v="1158" actId="26606"/>
          <ac:picMkLst>
            <pc:docMk/>
            <pc:sldMk cId="3422807654" sldId="477"/>
            <ac:picMk id="10" creationId="{B1D53B77-D98C-8875-BBEF-E0F47C3EF48B}"/>
          </ac:picMkLst>
        </pc:picChg>
        <pc:cxnChg chg="add del">
          <ac:chgData name="Jha, Aryan Ritwajeet" userId="2aad577e-539b-449b-83a6-8d411f484b4d" providerId="ADAL" clId="{5C3DE4FC-7C02-45E8-A4E9-90D9E5AB7963}" dt="2024-02-13T02:20:49.239" v="1156" actId="26606"/>
          <ac:cxnSpMkLst>
            <pc:docMk/>
            <pc:sldMk cId="3422807654" sldId="477"/>
            <ac:cxnSpMk id="19" creationId="{56020367-4FD5-4596-8E10-C5F095CD8DBF}"/>
          </ac:cxnSpMkLst>
        </pc:cxnChg>
      </pc:sldChg>
      <pc:sldChg chg="modSp add mod">
        <pc:chgData name="Jha, Aryan Ritwajeet" userId="2aad577e-539b-449b-83a6-8d411f484b4d" providerId="ADAL" clId="{5C3DE4FC-7C02-45E8-A4E9-90D9E5AB7963}" dt="2024-02-13T02:25:06.324" v="1163" actId="14826"/>
        <pc:sldMkLst>
          <pc:docMk/>
          <pc:sldMk cId="464224995" sldId="478"/>
        </pc:sldMkLst>
        <pc:spChg chg="mod">
          <ac:chgData name="Jha, Aryan Ritwajeet" userId="2aad577e-539b-449b-83a6-8d411f484b4d" providerId="ADAL" clId="{5C3DE4FC-7C02-45E8-A4E9-90D9E5AB7963}" dt="2024-02-13T02:24:01.209" v="1160" actId="20577"/>
          <ac:spMkLst>
            <pc:docMk/>
            <pc:sldMk cId="464224995" sldId="478"/>
            <ac:spMk id="2" creationId="{001164A4-9766-A032-62F5-F3D3D9244C99}"/>
          </ac:spMkLst>
        </pc:spChg>
        <pc:picChg chg="mod">
          <ac:chgData name="Jha, Aryan Ritwajeet" userId="2aad577e-539b-449b-83a6-8d411f484b4d" providerId="ADAL" clId="{5C3DE4FC-7C02-45E8-A4E9-90D9E5AB7963}" dt="2024-02-13T02:24:14.588" v="1161" actId="14826"/>
          <ac:picMkLst>
            <pc:docMk/>
            <pc:sldMk cId="464224995" sldId="478"/>
            <ac:picMk id="4" creationId="{49ECD6E7-519E-24C5-C230-B4477FD5AA33}"/>
          </ac:picMkLst>
        </pc:picChg>
        <pc:picChg chg="mod">
          <ac:chgData name="Jha, Aryan Ritwajeet" userId="2aad577e-539b-449b-83a6-8d411f484b4d" providerId="ADAL" clId="{5C3DE4FC-7C02-45E8-A4E9-90D9E5AB7963}" dt="2024-02-13T02:24:29.049" v="1162" actId="14826"/>
          <ac:picMkLst>
            <pc:docMk/>
            <pc:sldMk cId="464224995" sldId="478"/>
            <ac:picMk id="8" creationId="{8CFFB223-E5E6-E900-BAA4-EE14D432B078}"/>
          </ac:picMkLst>
        </pc:picChg>
        <pc:picChg chg="mod">
          <ac:chgData name="Jha, Aryan Ritwajeet" userId="2aad577e-539b-449b-83a6-8d411f484b4d" providerId="ADAL" clId="{5C3DE4FC-7C02-45E8-A4E9-90D9E5AB7963}" dt="2024-02-13T02:25:06.324" v="1163" actId="14826"/>
          <ac:picMkLst>
            <pc:docMk/>
            <pc:sldMk cId="464224995" sldId="478"/>
            <ac:picMk id="10" creationId="{CF731C6E-DAAC-31CC-7AA0-8302D2A1DEFB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2-13T02:57:58.888" v="1190"/>
        <pc:sldMkLst>
          <pc:docMk/>
          <pc:sldMk cId="1378169507" sldId="479"/>
        </pc:sldMkLst>
        <pc:spChg chg="mod">
          <ac:chgData name="Jha, Aryan Ritwajeet" userId="2aad577e-539b-449b-83a6-8d411f484b4d" providerId="ADAL" clId="{5C3DE4FC-7C02-45E8-A4E9-90D9E5AB7963}" dt="2024-02-13T02:57:49.858" v="1185" actId="20577"/>
          <ac:spMkLst>
            <pc:docMk/>
            <pc:sldMk cId="1378169507" sldId="479"/>
            <ac:spMk id="2" creationId="{AC30F937-F6E2-92C8-449B-489A9DFF8513}"/>
          </ac:spMkLst>
        </pc:spChg>
        <pc:picChg chg="mod">
          <ac:chgData name="Jha, Aryan Ritwajeet" userId="2aad577e-539b-449b-83a6-8d411f484b4d" providerId="ADAL" clId="{5C3DE4FC-7C02-45E8-A4E9-90D9E5AB7963}" dt="2024-02-13T02:56:42.079" v="1180" actId="14826"/>
          <ac:picMkLst>
            <pc:docMk/>
            <pc:sldMk cId="1378169507" sldId="479"/>
            <ac:picMk id="4" creationId="{1433BCA8-36DE-74B0-6A7F-5D41EDBEBCA9}"/>
          </ac:picMkLst>
        </pc:picChg>
        <pc:picChg chg="mod">
          <ac:chgData name="Jha, Aryan Ritwajeet" userId="2aad577e-539b-449b-83a6-8d411f484b4d" providerId="ADAL" clId="{5C3DE4FC-7C02-45E8-A4E9-90D9E5AB7963}" dt="2024-02-13T02:57:00.318" v="1183" actId="14100"/>
          <ac:picMkLst>
            <pc:docMk/>
            <pc:sldMk cId="1378169507" sldId="479"/>
            <ac:picMk id="8" creationId="{64EFF566-8CF6-634D-02DC-A55611AB3212}"/>
          </ac:picMkLst>
        </pc:picChg>
        <pc:picChg chg="mod">
          <ac:chgData name="Jha, Aryan Ritwajeet" userId="2aad577e-539b-449b-83a6-8d411f484b4d" providerId="ADAL" clId="{5C3DE4FC-7C02-45E8-A4E9-90D9E5AB7963}" dt="2024-02-13T02:57:47.483" v="1184" actId="14826"/>
          <ac:picMkLst>
            <pc:docMk/>
            <pc:sldMk cId="1378169507" sldId="479"/>
            <ac:picMk id="10" creationId="{E1F037A8-DC3B-1571-4A24-FF734D16DAD3}"/>
          </ac:picMkLst>
        </pc:picChg>
        <pc:picChg chg="add mod">
          <ac:chgData name="Jha, Aryan Ritwajeet" userId="2aad577e-539b-449b-83a6-8d411f484b4d" providerId="ADAL" clId="{5C3DE4FC-7C02-45E8-A4E9-90D9E5AB7963}" dt="2024-02-13T02:57:55.053" v="1188" actId="1076"/>
          <ac:picMkLst>
            <pc:docMk/>
            <pc:sldMk cId="1378169507" sldId="479"/>
            <ac:picMk id="1025" creationId="{5A737D04-54FF-715A-C8D9-B49C04FF6EF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13T02:58:15.794" v="1194" actId="1076"/>
        <pc:sldMkLst>
          <pc:docMk/>
          <pc:sldMk cId="2855413303" sldId="480"/>
        </pc:sldMkLst>
        <pc:spChg chg="mod">
          <ac:chgData name="Jha, Aryan Ritwajeet" userId="2aad577e-539b-449b-83a6-8d411f484b4d" providerId="ADAL" clId="{5C3DE4FC-7C02-45E8-A4E9-90D9E5AB7963}" dt="2024-02-13T02:58:01.142" v="1191" actId="20577"/>
          <ac:spMkLst>
            <pc:docMk/>
            <pc:sldMk cId="2855413303" sldId="480"/>
            <ac:spMk id="2" creationId="{D644AF92-E6DF-7A19-702E-ECFC1EA5759A}"/>
          </ac:spMkLst>
        </pc:spChg>
        <pc:picChg chg="mod modCrop">
          <ac:chgData name="Jha, Aryan Ritwajeet" userId="2aad577e-539b-449b-83a6-8d411f484b4d" providerId="ADAL" clId="{5C3DE4FC-7C02-45E8-A4E9-90D9E5AB7963}" dt="2024-02-13T02:58:14.082" v="1193" actId="1076"/>
          <ac:picMkLst>
            <pc:docMk/>
            <pc:sldMk cId="2855413303" sldId="480"/>
            <ac:picMk id="4" creationId="{A3D3C8DC-D41D-799C-BD85-902229624547}"/>
          </ac:picMkLst>
        </pc:picChg>
        <pc:picChg chg="mod">
          <ac:chgData name="Jha, Aryan Ritwajeet" userId="2aad577e-539b-449b-83a6-8d411f484b4d" providerId="ADAL" clId="{5C3DE4FC-7C02-45E8-A4E9-90D9E5AB7963}" dt="2024-02-13T02:58:15.794" v="1194" actId="1076"/>
          <ac:picMkLst>
            <pc:docMk/>
            <pc:sldMk cId="2855413303" sldId="480"/>
            <ac:picMk id="8" creationId="{DCC337FC-A627-380E-7901-C23149559BE6}"/>
          </ac:picMkLst>
        </pc:picChg>
        <pc:picChg chg="add del mod">
          <ac:chgData name="Jha, Aryan Ritwajeet" userId="2aad577e-539b-449b-83a6-8d411f484b4d" providerId="ADAL" clId="{5C3DE4FC-7C02-45E8-A4E9-90D9E5AB7963}" dt="2024-02-13T02:57:52.278" v="1186" actId="21"/>
          <ac:picMkLst>
            <pc:docMk/>
            <pc:sldMk cId="2855413303" sldId="480"/>
            <ac:picMk id="1025" creationId="{5A737D04-54FF-715A-C8D9-B49C04FF6E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11:28.878" v="1202" actId="14826"/>
        <pc:sldMkLst>
          <pc:docMk/>
          <pc:sldMk cId="2899122198" sldId="481"/>
        </pc:sldMkLst>
        <pc:spChg chg="mod">
          <ac:chgData name="Jha, Aryan Ritwajeet" userId="2aad577e-539b-449b-83a6-8d411f484b4d" providerId="ADAL" clId="{5C3DE4FC-7C02-45E8-A4E9-90D9E5AB7963}" dt="2024-02-13T02:59:06.120" v="1196" actId="20577"/>
          <ac:spMkLst>
            <pc:docMk/>
            <pc:sldMk cId="2899122198" sldId="481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2-13T03:10:34.004" v="1198" actId="14826"/>
          <ac:picMkLst>
            <pc:docMk/>
            <pc:sldMk cId="2899122198" sldId="481"/>
            <ac:picMk id="4" creationId="{6C6141E7-D728-69C5-D888-3D11211BBB44}"/>
          </ac:picMkLst>
        </pc:picChg>
        <pc:picChg chg="mod">
          <ac:chgData name="Jha, Aryan Ritwajeet" userId="2aad577e-539b-449b-83a6-8d411f484b4d" providerId="ADAL" clId="{5C3DE4FC-7C02-45E8-A4E9-90D9E5AB7963}" dt="2024-02-13T03:10:49.538" v="1199" actId="14826"/>
          <ac:picMkLst>
            <pc:docMk/>
            <pc:sldMk cId="2899122198" sldId="481"/>
            <ac:picMk id="8" creationId="{F53A103C-45BA-F0CF-2693-857DD75BB6CF}"/>
          </ac:picMkLst>
        </pc:picChg>
        <pc:picChg chg="mod">
          <ac:chgData name="Jha, Aryan Ritwajeet" userId="2aad577e-539b-449b-83a6-8d411f484b4d" providerId="ADAL" clId="{5C3DE4FC-7C02-45E8-A4E9-90D9E5AB7963}" dt="2024-02-13T03:11:28.878" v="1202" actId="14826"/>
          <ac:picMkLst>
            <pc:docMk/>
            <pc:sldMk cId="2899122198" sldId="481"/>
            <ac:picMk id="10" creationId="{69789DE9-CCCA-51F6-38BD-41FB38B59FEF}"/>
          </ac:picMkLst>
        </pc:picChg>
        <pc:picChg chg="mod">
          <ac:chgData name="Jha, Aryan Ritwajeet" userId="2aad577e-539b-449b-83a6-8d411f484b4d" providerId="ADAL" clId="{5C3DE4FC-7C02-45E8-A4E9-90D9E5AB7963}" dt="2024-02-13T03:10:22.528" v="1197" actId="14826"/>
          <ac:picMkLst>
            <pc:docMk/>
            <pc:sldMk cId="2899122198" sldId="481"/>
            <ac:picMk id="1025" creationId="{D138E460-1050-72DC-503F-8E2A40BF429F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03:38:17.297" v="1247" actId="20577"/>
        <pc:sldMkLst>
          <pc:docMk/>
          <pc:sldMk cId="3175865792" sldId="482"/>
        </pc:sldMkLst>
        <pc:spChg chg="mod">
          <ac:chgData name="Jha, Aryan Ritwajeet" userId="2aad577e-539b-449b-83a6-8d411f484b4d" providerId="ADAL" clId="{5C3DE4FC-7C02-45E8-A4E9-90D9E5AB7963}" dt="2024-02-13T03:38:17.297" v="1247" actId="20577"/>
          <ac:spMkLst>
            <pc:docMk/>
            <pc:sldMk cId="3175865792" sldId="482"/>
            <ac:spMk id="2" creationId="{6DA44CBD-6646-42AC-EA66-D5557CC70B82}"/>
          </ac:spMkLst>
        </pc:spChg>
        <pc:picChg chg="mod">
          <ac:chgData name="Jha, Aryan Ritwajeet" userId="2aad577e-539b-449b-83a6-8d411f484b4d" providerId="ADAL" clId="{5C3DE4FC-7C02-45E8-A4E9-90D9E5AB7963}" dt="2024-02-13T03:37:06.587" v="1242" actId="14826"/>
          <ac:picMkLst>
            <pc:docMk/>
            <pc:sldMk cId="3175865792" sldId="482"/>
            <ac:picMk id="4" creationId="{5C670BC5-B4A6-F3EE-1F4C-32CC71494647}"/>
          </ac:picMkLst>
        </pc:picChg>
        <pc:picChg chg="mod">
          <ac:chgData name="Jha, Aryan Ritwajeet" userId="2aad577e-539b-449b-83a6-8d411f484b4d" providerId="ADAL" clId="{5C3DE4FC-7C02-45E8-A4E9-90D9E5AB7963}" dt="2024-02-13T03:37:18.177" v="1243" actId="14826"/>
          <ac:picMkLst>
            <pc:docMk/>
            <pc:sldMk cId="3175865792" sldId="482"/>
            <ac:picMk id="8" creationId="{87D380DD-C115-A3D6-E61D-35B6449BE989}"/>
          </ac:picMkLst>
        </pc:picChg>
        <pc:picChg chg="mod">
          <ac:chgData name="Jha, Aryan Ritwajeet" userId="2aad577e-539b-449b-83a6-8d411f484b4d" providerId="ADAL" clId="{5C3DE4FC-7C02-45E8-A4E9-90D9E5AB7963}" dt="2024-02-13T03:37:55.730" v="1244" actId="14826"/>
          <ac:picMkLst>
            <pc:docMk/>
            <pc:sldMk cId="3175865792" sldId="482"/>
            <ac:picMk id="10" creationId="{C7506474-2FEE-8444-6CCA-000B98F910E6}"/>
          </ac:picMkLst>
        </pc:picChg>
        <pc:picChg chg="mod">
          <ac:chgData name="Jha, Aryan Ritwajeet" userId="2aad577e-539b-449b-83a6-8d411f484b4d" providerId="ADAL" clId="{5C3DE4FC-7C02-45E8-A4E9-90D9E5AB7963}" dt="2024-02-13T03:36:49.607" v="1241" actId="14826"/>
          <ac:picMkLst>
            <pc:docMk/>
            <pc:sldMk cId="3175865792" sldId="482"/>
            <ac:picMk id="1025" creationId="{A68602D8-26BE-75E8-954E-1A9A8CA9DB2C}"/>
          </ac:picMkLst>
        </pc:picChg>
      </pc:sldChg>
      <pc:sldChg chg="modSp add mod">
        <pc:chgData name="Jha, Aryan Ritwajeet" userId="2aad577e-539b-449b-83a6-8d411f484b4d" providerId="ADAL" clId="{5C3DE4FC-7C02-45E8-A4E9-90D9E5AB7963}" dt="2024-02-13T21:20:51.521" v="1254" actId="14826"/>
        <pc:sldMkLst>
          <pc:docMk/>
          <pc:sldMk cId="2485794357" sldId="487"/>
        </pc:sldMkLst>
        <pc:spChg chg="mod">
          <ac:chgData name="Jha, Aryan Ritwajeet" userId="2aad577e-539b-449b-83a6-8d411f484b4d" providerId="ADAL" clId="{5C3DE4FC-7C02-45E8-A4E9-90D9E5AB7963}" dt="2024-02-13T21:19:06.541" v="1250" actId="20577"/>
          <ac:spMkLst>
            <pc:docMk/>
            <pc:sldMk cId="2485794357" sldId="487"/>
            <ac:spMk id="2" creationId="{8C780CD5-0028-7B06-B473-9CA87EFE64E0}"/>
          </ac:spMkLst>
        </pc:spChg>
        <pc:picChg chg="mod">
          <ac:chgData name="Jha, Aryan Ritwajeet" userId="2aad577e-539b-449b-83a6-8d411f484b4d" providerId="ADAL" clId="{5C3DE4FC-7C02-45E8-A4E9-90D9E5AB7963}" dt="2024-02-13T21:19:27.747" v="1251" actId="14826"/>
          <ac:picMkLst>
            <pc:docMk/>
            <pc:sldMk cId="2485794357" sldId="487"/>
            <ac:picMk id="4" creationId="{B136C700-F68E-DEB1-2E5A-7E7D500403CE}"/>
          </ac:picMkLst>
        </pc:picChg>
        <pc:picChg chg="mod">
          <ac:chgData name="Jha, Aryan Ritwajeet" userId="2aad577e-539b-449b-83a6-8d411f484b4d" providerId="ADAL" clId="{5C3DE4FC-7C02-45E8-A4E9-90D9E5AB7963}" dt="2024-02-13T21:19:42.795" v="1252" actId="14826"/>
          <ac:picMkLst>
            <pc:docMk/>
            <pc:sldMk cId="2485794357" sldId="487"/>
            <ac:picMk id="8" creationId="{DC43B52F-FC86-BB66-DAFB-81699442A411}"/>
          </ac:picMkLst>
        </pc:picChg>
        <pc:picChg chg="mod">
          <ac:chgData name="Jha, Aryan Ritwajeet" userId="2aad577e-539b-449b-83a6-8d411f484b4d" providerId="ADAL" clId="{5C3DE4FC-7C02-45E8-A4E9-90D9E5AB7963}" dt="2024-02-13T21:20:29.362" v="1253" actId="14826"/>
          <ac:picMkLst>
            <pc:docMk/>
            <pc:sldMk cId="2485794357" sldId="487"/>
            <ac:picMk id="10" creationId="{FFB4208B-A5A2-1DB7-F206-3486BA4A1DD3}"/>
          </ac:picMkLst>
        </pc:picChg>
        <pc:picChg chg="mod">
          <ac:chgData name="Jha, Aryan Ritwajeet" userId="2aad577e-539b-449b-83a6-8d411f484b4d" providerId="ADAL" clId="{5C3DE4FC-7C02-45E8-A4E9-90D9E5AB7963}" dt="2024-02-13T21:20:51.521" v="1254" actId="14826"/>
          <ac:picMkLst>
            <pc:docMk/>
            <pc:sldMk cId="2485794357" sldId="487"/>
            <ac:picMk id="1025" creationId="{F2401663-C0B6-482C-A18A-7F5F7200DFC2}"/>
          </ac:picMkLst>
        </pc:picChg>
      </pc:sldChg>
      <pc:sldChg chg="modSp mod">
        <pc:chgData name="Jha, Aryan Ritwajeet" userId="2aad577e-539b-449b-83a6-8d411f484b4d" providerId="ADAL" clId="{5C3DE4FC-7C02-45E8-A4E9-90D9E5AB7963}" dt="2024-02-14T03:35:21.153" v="1259" actId="14826"/>
        <pc:sldMkLst>
          <pc:docMk/>
          <pc:sldMk cId="1099592175" sldId="488"/>
        </pc:sldMkLst>
        <pc:spChg chg="mod">
          <ac:chgData name="Jha, Aryan Ritwajeet" userId="2aad577e-539b-449b-83a6-8d411f484b4d" providerId="ADAL" clId="{5C3DE4FC-7C02-45E8-A4E9-90D9E5AB7963}" dt="2024-02-14T03:28:50.670" v="1256" actId="20577"/>
          <ac:spMkLst>
            <pc:docMk/>
            <pc:sldMk cId="1099592175" sldId="488"/>
            <ac:spMk id="2" creationId="{64CB2618-4648-2FBB-1685-5BAD089EAF9D}"/>
          </ac:spMkLst>
        </pc:spChg>
        <pc:picChg chg="mod">
          <ac:chgData name="Jha, Aryan Ritwajeet" userId="2aad577e-539b-449b-83a6-8d411f484b4d" providerId="ADAL" clId="{5C3DE4FC-7C02-45E8-A4E9-90D9E5AB7963}" dt="2024-02-14T03:35:03.270" v="1258" actId="14826"/>
          <ac:picMkLst>
            <pc:docMk/>
            <pc:sldMk cId="1099592175" sldId="488"/>
            <ac:picMk id="4" creationId="{F19FCBF3-BBEC-4FF5-8ABD-D0107F344387}"/>
          </ac:picMkLst>
        </pc:picChg>
        <pc:picChg chg="mod">
          <ac:chgData name="Jha, Aryan Ritwajeet" userId="2aad577e-539b-449b-83a6-8d411f484b4d" providerId="ADAL" clId="{5C3DE4FC-7C02-45E8-A4E9-90D9E5AB7963}" dt="2024-02-14T03:35:21.153" v="1259" actId="14826"/>
          <ac:picMkLst>
            <pc:docMk/>
            <pc:sldMk cId="1099592175" sldId="488"/>
            <ac:picMk id="8" creationId="{FC199421-ED5D-8E4E-6953-FAC1CB1D04E2}"/>
          </ac:picMkLst>
        </pc:picChg>
        <pc:picChg chg="mod">
          <ac:chgData name="Jha, Aryan Ritwajeet" userId="2aad577e-539b-449b-83a6-8d411f484b4d" providerId="ADAL" clId="{5C3DE4FC-7C02-45E8-A4E9-90D9E5AB7963}" dt="2024-02-14T03:34:41.599" v="1257" actId="14826"/>
          <ac:picMkLst>
            <pc:docMk/>
            <pc:sldMk cId="1099592175" sldId="488"/>
            <ac:picMk id="3073" creationId="{3F4A8295-21A4-2F5B-1D2D-2E1B639A0920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4:02:43.321" v="1277" actId="1076"/>
        <pc:sldMkLst>
          <pc:docMk/>
          <pc:sldMk cId="2032454412" sldId="489"/>
        </pc:sldMkLst>
        <pc:spChg chg="mod">
          <ac:chgData name="Jha, Aryan Ritwajeet" userId="2aad577e-539b-449b-83a6-8d411f484b4d" providerId="ADAL" clId="{5C3DE4FC-7C02-45E8-A4E9-90D9E5AB7963}" dt="2024-02-14T04:00:10.555" v="1263" actId="20577"/>
          <ac:spMkLst>
            <pc:docMk/>
            <pc:sldMk cId="2032454412" sldId="489"/>
            <ac:spMk id="2" creationId="{764F820D-0D2A-1C3C-705E-4417E3D1F1E1}"/>
          </ac:spMkLst>
        </pc:spChg>
        <pc:picChg chg="mod">
          <ac:chgData name="Jha, Aryan Ritwajeet" userId="2aad577e-539b-449b-83a6-8d411f484b4d" providerId="ADAL" clId="{5C3DE4FC-7C02-45E8-A4E9-90D9E5AB7963}" dt="2024-02-14T04:01:50.264" v="1272" actId="1076"/>
          <ac:picMkLst>
            <pc:docMk/>
            <pc:sldMk cId="2032454412" sldId="489"/>
            <ac:picMk id="4" creationId="{0DA02B60-A520-9A89-1009-1F3794743DA9}"/>
          </ac:picMkLst>
        </pc:picChg>
        <pc:picChg chg="mod">
          <ac:chgData name="Jha, Aryan Ritwajeet" userId="2aad577e-539b-449b-83a6-8d411f484b4d" providerId="ADAL" clId="{5C3DE4FC-7C02-45E8-A4E9-90D9E5AB7963}" dt="2024-02-14T04:01:31.927" v="1270" actId="1076"/>
          <ac:picMkLst>
            <pc:docMk/>
            <pc:sldMk cId="2032454412" sldId="489"/>
            <ac:picMk id="8" creationId="{47070405-0E8F-8E0F-328E-ADAAAA2850D3}"/>
          </ac:picMkLst>
        </pc:picChg>
        <pc:picChg chg="mod">
          <ac:chgData name="Jha, Aryan Ritwajeet" userId="2aad577e-539b-449b-83a6-8d411f484b4d" providerId="ADAL" clId="{5C3DE4FC-7C02-45E8-A4E9-90D9E5AB7963}" dt="2024-02-14T04:02:43.321" v="1277" actId="1076"/>
          <ac:picMkLst>
            <pc:docMk/>
            <pc:sldMk cId="2032454412" sldId="489"/>
            <ac:picMk id="10" creationId="{A1256DE5-B57E-4C30-8575-019B67B2F83C}"/>
          </ac:picMkLst>
        </pc:picChg>
        <pc:picChg chg="mod">
          <ac:chgData name="Jha, Aryan Ritwajeet" userId="2aad577e-539b-449b-83a6-8d411f484b4d" providerId="ADAL" clId="{5C3DE4FC-7C02-45E8-A4E9-90D9E5AB7963}" dt="2024-02-14T04:01:53.433" v="1273" actId="1076"/>
          <ac:picMkLst>
            <pc:docMk/>
            <pc:sldMk cId="2032454412" sldId="489"/>
            <ac:picMk id="1025" creationId="{902740EC-EA9C-7664-E04C-71E0285A69F3}"/>
          </ac:picMkLst>
        </pc:picChg>
      </pc:sldChg>
      <pc:sldChg chg="modSp add mod">
        <pc:chgData name="Jha, Aryan Ritwajeet" userId="2aad577e-539b-449b-83a6-8d411f484b4d" providerId="ADAL" clId="{5C3DE4FC-7C02-45E8-A4E9-90D9E5AB7963}" dt="2024-02-14T05:07:38.683" v="1354" actId="207"/>
        <pc:sldMkLst>
          <pc:docMk/>
          <pc:sldMk cId="2856118146" sldId="490"/>
        </pc:sldMkLst>
        <pc:spChg chg="mod">
          <ac:chgData name="Jha, Aryan Ritwajeet" userId="2aad577e-539b-449b-83a6-8d411f484b4d" providerId="ADAL" clId="{5C3DE4FC-7C02-45E8-A4E9-90D9E5AB7963}" dt="2024-02-14T05:07:38.683" v="1354" actId="207"/>
          <ac:spMkLst>
            <pc:docMk/>
            <pc:sldMk cId="2856118146" sldId="490"/>
            <ac:spMk id="2" creationId="{D9FE21EE-A90D-2F2A-FC56-45615EC68446}"/>
          </ac:spMkLst>
        </pc:spChg>
        <pc:picChg chg="mod">
          <ac:chgData name="Jha, Aryan Ritwajeet" userId="2aad577e-539b-449b-83a6-8d411f484b4d" providerId="ADAL" clId="{5C3DE4FC-7C02-45E8-A4E9-90D9E5AB7963}" dt="2024-02-14T05:06:20.711" v="1283" actId="14826"/>
          <ac:picMkLst>
            <pc:docMk/>
            <pc:sldMk cId="2856118146" sldId="490"/>
            <ac:picMk id="4" creationId="{B12A385C-7B68-2E4D-BC9D-DA7A54318CB3}"/>
          </ac:picMkLst>
        </pc:picChg>
        <pc:picChg chg="mod">
          <ac:chgData name="Jha, Aryan Ritwajeet" userId="2aad577e-539b-449b-83a6-8d411f484b4d" providerId="ADAL" clId="{5C3DE4FC-7C02-45E8-A4E9-90D9E5AB7963}" dt="2024-02-14T05:06:43.721" v="1284" actId="14826"/>
          <ac:picMkLst>
            <pc:docMk/>
            <pc:sldMk cId="2856118146" sldId="490"/>
            <ac:picMk id="8" creationId="{1507E138-F0C1-28EC-BCC3-C81FAFF641C3}"/>
          </ac:picMkLst>
        </pc:picChg>
        <pc:picChg chg="mod">
          <ac:chgData name="Jha, Aryan Ritwajeet" userId="2aad577e-539b-449b-83a6-8d411f484b4d" providerId="ADAL" clId="{5C3DE4FC-7C02-45E8-A4E9-90D9E5AB7963}" dt="2024-02-14T05:05:44.320" v="1281" actId="14826"/>
          <ac:picMkLst>
            <pc:docMk/>
            <pc:sldMk cId="2856118146" sldId="490"/>
            <ac:picMk id="10" creationId="{A2E22F75-2DB2-7E77-E646-738CC370E808}"/>
          </ac:picMkLst>
        </pc:picChg>
        <pc:picChg chg="mod">
          <ac:chgData name="Jha, Aryan Ritwajeet" userId="2aad577e-539b-449b-83a6-8d411f484b4d" providerId="ADAL" clId="{5C3DE4FC-7C02-45E8-A4E9-90D9E5AB7963}" dt="2024-02-14T05:06:03.560" v="1282" actId="14826"/>
          <ac:picMkLst>
            <pc:docMk/>
            <pc:sldMk cId="2856118146" sldId="490"/>
            <ac:picMk id="1025" creationId="{BF596ACC-FAEA-A4E4-6062-AC6BC77B506B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7:30.663" v="1367" actId="1076"/>
        <pc:sldMkLst>
          <pc:docMk/>
          <pc:sldMk cId="3495281847" sldId="491"/>
        </pc:sldMkLst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4" creationId="{4480D541-618D-9557-C4C2-7DB6163ED9F8}"/>
          </ac:picMkLst>
        </pc:picChg>
        <pc:picChg chg="add mod">
          <ac:chgData name="Jha, Aryan Ritwajeet" userId="2aad577e-539b-449b-83a6-8d411f484b4d" providerId="ADAL" clId="{5C3DE4FC-7C02-45E8-A4E9-90D9E5AB7963}" dt="2024-02-20T21:07:28.648" v="1366" actId="1076"/>
          <ac:picMkLst>
            <pc:docMk/>
            <pc:sldMk cId="3495281847" sldId="491"/>
            <ac:picMk id="5" creationId="{49F40CC5-B117-171C-A237-C7BABA0B8F9E}"/>
          </ac:picMkLst>
        </pc:picChg>
        <pc:picChg chg="add mod">
          <ac:chgData name="Jha, Aryan Ritwajeet" userId="2aad577e-539b-449b-83a6-8d411f484b4d" providerId="ADAL" clId="{5C3DE4FC-7C02-45E8-A4E9-90D9E5AB7963}" dt="2024-02-20T21:07:30.663" v="1367" actId="1076"/>
          <ac:picMkLst>
            <pc:docMk/>
            <pc:sldMk cId="3495281847" sldId="491"/>
            <ac:picMk id="7" creationId="{07619047-24A8-F7E8-1A5F-9EBDE5E8D51F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8" creationId="{0C4B75D8-2BD0-142A-BA77-F0C81BC4CBA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" creationId="{EA7EDBF1-B9F4-359F-980D-20E571050C3D}"/>
          </ac:picMkLst>
        </pc:picChg>
        <pc:picChg chg="del">
          <ac:chgData name="Jha, Aryan Ritwajeet" userId="2aad577e-539b-449b-83a6-8d411f484b4d" providerId="ADAL" clId="{5C3DE4FC-7C02-45E8-A4E9-90D9E5AB7963}" dt="2024-02-20T21:07:01.036" v="1356" actId="478"/>
          <ac:picMkLst>
            <pc:docMk/>
            <pc:sldMk cId="3495281847" sldId="491"/>
            <ac:picMk id="1025" creationId="{CED87573-CF77-5403-91CB-535F58CA5223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08:33.140" v="1378" actId="1076"/>
        <pc:sldMkLst>
          <pc:docMk/>
          <pc:sldMk cId="2404508661" sldId="492"/>
        </pc:sldMkLst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4" creationId="{59706500-DC77-C1AC-BAA1-BB49BFB1137F}"/>
          </ac:picMkLst>
        </pc:picChg>
        <pc:picChg chg="add mod">
          <ac:chgData name="Jha, Aryan Ritwajeet" userId="2aad577e-539b-449b-83a6-8d411f484b4d" providerId="ADAL" clId="{5C3DE4FC-7C02-45E8-A4E9-90D9E5AB7963}" dt="2024-02-20T21:08:31.978" v="1376" actId="27614"/>
          <ac:picMkLst>
            <pc:docMk/>
            <pc:sldMk cId="2404508661" sldId="492"/>
            <ac:picMk id="5" creationId="{1A16B4EA-C0CA-14FC-17A5-DFBA49E122B2}"/>
          </ac:picMkLst>
        </pc:picChg>
        <pc:picChg chg="add mod">
          <ac:chgData name="Jha, Aryan Ritwajeet" userId="2aad577e-539b-449b-83a6-8d411f484b4d" providerId="ADAL" clId="{5C3DE4FC-7C02-45E8-A4E9-90D9E5AB7963}" dt="2024-02-20T21:08:33.140" v="1378" actId="1076"/>
          <ac:picMkLst>
            <pc:docMk/>
            <pc:sldMk cId="2404508661" sldId="492"/>
            <ac:picMk id="7" creationId="{8AA3DB26-40F8-572C-71C4-BB4CA07920CC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8" creationId="{7175580F-3864-604D-C6BD-57262E124FA8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" creationId="{92F40F2C-41C6-C3CA-1A08-90FEA67F2CCD}"/>
          </ac:picMkLst>
        </pc:picChg>
        <pc:picChg chg="del">
          <ac:chgData name="Jha, Aryan Ritwajeet" userId="2aad577e-539b-449b-83a6-8d411f484b4d" providerId="ADAL" clId="{5C3DE4FC-7C02-45E8-A4E9-90D9E5AB7963}" dt="2024-02-20T21:08:25.567" v="1369" actId="478"/>
          <ac:picMkLst>
            <pc:docMk/>
            <pc:sldMk cId="2404508661" sldId="492"/>
            <ac:picMk id="1025" creationId="{B7230937-80EA-E1F5-24B6-ECD60E88902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0:30.539" v="1389" actId="1076"/>
        <pc:sldMkLst>
          <pc:docMk/>
          <pc:sldMk cId="2474547070" sldId="493"/>
        </pc:sldMkLst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4" creationId="{79D64315-1F80-7B72-9162-4BC579900A4A}"/>
          </ac:picMkLst>
        </pc:picChg>
        <pc:picChg chg="add mod">
          <ac:chgData name="Jha, Aryan Ritwajeet" userId="2aad577e-539b-449b-83a6-8d411f484b4d" providerId="ADAL" clId="{5C3DE4FC-7C02-45E8-A4E9-90D9E5AB7963}" dt="2024-02-20T21:10:10.580" v="1388" actId="1076"/>
          <ac:picMkLst>
            <pc:docMk/>
            <pc:sldMk cId="2474547070" sldId="493"/>
            <ac:picMk id="5" creationId="{D781C806-C982-472F-04A7-66C04514E64B}"/>
          </ac:picMkLst>
        </pc:picChg>
        <pc:picChg chg="add mod">
          <ac:chgData name="Jha, Aryan Ritwajeet" userId="2aad577e-539b-449b-83a6-8d411f484b4d" providerId="ADAL" clId="{5C3DE4FC-7C02-45E8-A4E9-90D9E5AB7963}" dt="2024-02-20T21:10:30.539" v="1389" actId="1076"/>
          <ac:picMkLst>
            <pc:docMk/>
            <pc:sldMk cId="2474547070" sldId="493"/>
            <ac:picMk id="7" creationId="{D454FBF9-0F2C-679A-155D-60D1B7D4DA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8" creationId="{08889978-4F82-D8C3-BF61-8B62AA29B411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" creationId="{8B0EF969-99A2-8E9D-BB8E-8B47626F9363}"/>
          </ac:picMkLst>
        </pc:picChg>
        <pc:picChg chg="del">
          <ac:chgData name="Jha, Aryan Ritwajeet" userId="2aad577e-539b-449b-83a6-8d411f484b4d" providerId="ADAL" clId="{5C3DE4FC-7C02-45E8-A4E9-90D9E5AB7963}" dt="2024-02-20T21:10:05.787" v="1380" actId="478"/>
          <ac:picMkLst>
            <pc:docMk/>
            <pc:sldMk cId="2474547070" sldId="493"/>
            <ac:picMk id="1025" creationId="{C994D770-D342-7808-4124-82F96FE9BC6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2-20T21:12:04.867" v="1409" actId="1076"/>
        <pc:sldMkLst>
          <pc:docMk/>
          <pc:sldMk cId="192838468" sldId="494"/>
        </pc:sldMkLst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4" creationId="{30D8744F-9FB2-3FDD-374B-01C14D5D4CA2}"/>
          </ac:picMkLst>
        </pc:picChg>
        <pc:picChg chg="add del mod">
          <ac:chgData name="Jha, Aryan Ritwajeet" userId="2aad577e-539b-449b-83a6-8d411f484b4d" providerId="ADAL" clId="{5C3DE4FC-7C02-45E8-A4E9-90D9E5AB7963}" dt="2024-02-20T21:11:38.869" v="1399" actId="478"/>
          <ac:picMkLst>
            <pc:docMk/>
            <pc:sldMk cId="192838468" sldId="494"/>
            <ac:picMk id="5" creationId="{76B21B57-3FAE-79E3-749D-955F85C72B5C}"/>
          </ac:picMkLst>
        </pc:picChg>
        <pc:picChg chg="add mod">
          <ac:chgData name="Jha, Aryan Ritwajeet" userId="2aad577e-539b-449b-83a6-8d411f484b4d" providerId="ADAL" clId="{5C3DE4FC-7C02-45E8-A4E9-90D9E5AB7963}" dt="2024-02-20T21:11:34.454" v="1396" actId="27614"/>
          <ac:picMkLst>
            <pc:docMk/>
            <pc:sldMk cId="192838468" sldId="494"/>
            <ac:picMk id="7" creationId="{8A006F71-1DA4-0FB8-C55D-A1CC36014270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8" creationId="{2FBCF25C-60BC-412A-958E-1D93CD510ADE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" creationId="{09A7E733-DF88-B778-9A3F-761B11FE01E3}"/>
          </ac:picMkLst>
        </pc:picChg>
        <pc:picChg chg="add del mod">
          <ac:chgData name="Jha, Aryan Ritwajeet" userId="2aad577e-539b-449b-83a6-8d411f484b4d" providerId="ADAL" clId="{5C3DE4FC-7C02-45E8-A4E9-90D9E5AB7963}" dt="2024-02-20T21:12:00.730" v="1404" actId="478"/>
          <ac:picMkLst>
            <pc:docMk/>
            <pc:sldMk cId="192838468" sldId="494"/>
            <ac:picMk id="11" creationId="{692D4EE2-152B-5A28-0645-091E80E14624}"/>
          </ac:picMkLst>
        </pc:picChg>
        <pc:picChg chg="add mod">
          <ac:chgData name="Jha, Aryan Ritwajeet" userId="2aad577e-539b-449b-83a6-8d411f484b4d" providerId="ADAL" clId="{5C3DE4FC-7C02-45E8-A4E9-90D9E5AB7963}" dt="2024-02-20T21:12:04.867" v="1409" actId="1076"/>
          <ac:picMkLst>
            <pc:docMk/>
            <pc:sldMk cId="192838468" sldId="494"/>
            <ac:picMk id="13" creationId="{0851650F-04F1-F8FA-B80E-EF420A0A1E47}"/>
          </ac:picMkLst>
        </pc:picChg>
        <pc:picChg chg="del">
          <ac:chgData name="Jha, Aryan Ritwajeet" userId="2aad577e-539b-449b-83a6-8d411f484b4d" providerId="ADAL" clId="{5C3DE4FC-7C02-45E8-A4E9-90D9E5AB7963}" dt="2024-02-20T21:11:31.200" v="1391" actId="478"/>
          <ac:picMkLst>
            <pc:docMk/>
            <pc:sldMk cId="192838468" sldId="494"/>
            <ac:picMk id="1025" creationId="{C62BDC48-68F1-6409-D376-334B8A6E5549}"/>
          </ac:picMkLst>
        </pc:picChg>
      </pc:sldChg>
      <pc:sldChg chg="addSp modSp mod">
        <pc:chgData name="Jha, Aryan Ritwajeet" userId="2aad577e-539b-449b-83a6-8d411f484b4d" providerId="ADAL" clId="{5C3DE4FC-7C02-45E8-A4E9-90D9E5AB7963}" dt="2024-02-27T21:20:13.165" v="1840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5C3DE4FC-7C02-45E8-A4E9-90D9E5AB7963}" dt="2024-02-27T21:20:13.165" v="1840" actId="20577"/>
          <ac:spMkLst>
            <pc:docMk/>
            <pc:sldMk cId="210630985" sldId="500"/>
            <ac:spMk id="6" creationId="{A1D741F1-342F-9981-CE74-A45DD661CF08}"/>
          </ac:spMkLst>
        </pc:spChg>
        <pc:picChg chg="add mod">
          <ac:chgData name="Jha, Aryan Ritwajeet" userId="2aad577e-539b-449b-83a6-8d411f484b4d" providerId="ADAL" clId="{5C3DE4FC-7C02-45E8-A4E9-90D9E5AB7963}" dt="2024-02-27T21:16:09.582" v="1468" actId="1076"/>
          <ac:picMkLst>
            <pc:docMk/>
            <pc:sldMk cId="210630985" sldId="500"/>
            <ac:picMk id="4" creationId="{0EE79707-8244-169D-9E65-BE9B49C8E630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2-27T21:21:15.514" v="1974" actId="20577"/>
        <pc:sldMkLst>
          <pc:docMk/>
          <pc:sldMk cId="1173839592" sldId="501"/>
        </pc:sldMkLst>
        <pc:spChg chg="mod">
          <ac:chgData name="Jha, Aryan Ritwajeet" userId="2aad577e-539b-449b-83a6-8d411f484b4d" providerId="ADAL" clId="{5C3DE4FC-7C02-45E8-A4E9-90D9E5AB7963}" dt="2024-02-27T21:21:15.514" v="1974" actId="20577"/>
          <ac:spMkLst>
            <pc:docMk/>
            <pc:sldMk cId="1173839592" sldId="501"/>
            <ac:spMk id="6" creationId="{557884A8-7D4B-9046-770C-866D0ECFE9B9}"/>
          </ac:spMkLst>
        </pc:spChg>
        <pc:picChg chg="del">
          <ac:chgData name="Jha, Aryan Ritwajeet" userId="2aad577e-539b-449b-83a6-8d411f484b4d" providerId="ADAL" clId="{5C3DE4FC-7C02-45E8-A4E9-90D9E5AB7963}" dt="2024-02-27T21:20:36.663" v="1842" actId="478"/>
          <ac:picMkLst>
            <pc:docMk/>
            <pc:sldMk cId="1173839592" sldId="501"/>
            <ac:picMk id="4" creationId="{192E1395-5473-2859-C65B-6F99A92AED7E}"/>
          </ac:picMkLst>
        </pc:picChg>
      </pc:sldChg>
      <pc:sldChg chg="addSp modSp new mod ord">
        <pc:chgData name="Jha, Aryan Ritwajeet" userId="2aad577e-539b-449b-83a6-8d411f484b4d" providerId="ADAL" clId="{5C3DE4FC-7C02-45E8-A4E9-90D9E5AB7963}" dt="2024-03-12T20:23:28.147" v="2739"/>
        <pc:sldMkLst>
          <pc:docMk/>
          <pc:sldMk cId="2293607566" sldId="502"/>
        </pc:sldMkLst>
        <pc:spChg chg="mod">
          <ac:chgData name="Jha, Aryan Ritwajeet" userId="2aad577e-539b-449b-83a6-8d411f484b4d" providerId="ADAL" clId="{5C3DE4FC-7C02-45E8-A4E9-90D9E5AB7963}" dt="2024-03-07T01:04:38.993" v="2214" actId="1076"/>
          <ac:spMkLst>
            <pc:docMk/>
            <pc:sldMk cId="2293607566" sldId="502"/>
            <ac:spMk id="2" creationId="{0BA61648-3717-9679-0C8C-43BF7655B152}"/>
          </ac:spMkLst>
        </pc:spChg>
        <pc:spChg chg="mod">
          <ac:chgData name="Jha, Aryan Ritwajeet" userId="2aad577e-539b-449b-83a6-8d411f484b4d" providerId="ADAL" clId="{5C3DE4FC-7C02-45E8-A4E9-90D9E5AB7963}" dt="2024-03-07T01:06:24.523" v="2640" actId="403"/>
          <ac:spMkLst>
            <pc:docMk/>
            <pc:sldMk cId="2293607566" sldId="502"/>
            <ac:spMk id="3" creationId="{49894C53-1DC8-9FBC-E294-2C4D9185D7A1}"/>
          </ac:spMkLst>
        </pc:spChg>
        <pc:picChg chg="add mod">
          <ac:chgData name="Jha, Aryan Ritwajeet" userId="2aad577e-539b-449b-83a6-8d411f484b4d" providerId="ADAL" clId="{5C3DE4FC-7C02-45E8-A4E9-90D9E5AB7963}" dt="2024-03-07T01:04:01.502" v="2213" actId="1076"/>
          <ac:picMkLst>
            <pc:docMk/>
            <pc:sldMk cId="2293607566" sldId="502"/>
            <ac:picMk id="5" creationId="{D411B27C-93AF-92E6-FAEA-EFC54003CFAD}"/>
          </ac:picMkLst>
        </pc:picChg>
      </pc:sldChg>
      <pc:sldChg chg="addSp delSp modSp new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2823312957" sldId="503"/>
        </pc:sldMkLst>
        <pc:spChg chg="mod">
          <ac:chgData name="Jha, Aryan Ritwajeet" userId="2aad577e-539b-449b-83a6-8d411f484b4d" providerId="ADAL" clId="{5C3DE4FC-7C02-45E8-A4E9-90D9E5AB7963}" dt="2024-03-19T13:05:38.034" v="3366" actId="207"/>
          <ac:spMkLst>
            <pc:docMk/>
            <pc:sldMk cId="2823312957" sldId="50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12T20:22:28.824" v="2724" actId="478"/>
          <ac:spMkLst>
            <pc:docMk/>
            <pc:sldMk cId="2823312957" sldId="503"/>
            <ac:spMk id="3" creationId="{59DA0291-B3DF-BCE2-2ED9-DBAE39D69FF9}"/>
          </ac:spMkLst>
        </pc:sp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5" creationId="{001514B1-0056-0015-3EC1-2F1DF0476861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7" creationId="{58203A00-1CD2-A3DA-86E9-01B5A415E0B3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9" creationId="{51200E52-09FD-6F70-2DEC-B4A1C79D7F3F}"/>
          </ac:picMkLst>
        </pc:picChg>
        <pc:picChg chg="add del mod">
          <ac:chgData name="Jha, Aryan Ritwajeet" userId="2aad577e-539b-449b-83a6-8d411f484b4d" providerId="ADAL" clId="{5C3DE4FC-7C02-45E8-A4E9-90D9E5AB7963}" dt="2024-03-12T20:24:35.706" v="2751" actId="478"/>
          <ac:picMkLst>
            <pc:docMk/>
            <pc:sldMk cId="2823312957" sldId="503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02:53:09.183" v="3033" actId="14826"/>
          <ac:picMkLst>
            <pc:docMk/>
            <pc:sldMk cId="2823312957" sldId="503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1T01:24:40.782" v="3642" actId="47"/>
        <pc:sldMkLst>
          <pc:docMk/>
          <pc:sldMk cId="3195089845" sldId="504"/>
        </pc:sldMkLst>
        <pc:spChg chg="mod">
          <ac:chgData name="Jha, Aryan Ritwajeet" userId="2aad577e-539b-449b-83a6-8d411f484b4d" providerId="ADAL" clId="{5C3DE4FC-7C02-45E8-A4E9-90D9E5AB7963}" dt="2024-03-19T13:05:34.527" v="3365" actId="207"/>
          <ac:spMkLst>
            <pc:docMk/>
            <pc:sldMk cId="3195089845" sldId="50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12T20:27:12.636" v="2780" actId="20577"/>
          <ac:spMkLst>
            <pc:docMk/>
            <pc:sldMk cId="3195089845" sldId="504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19T02:56:22.676" v="3085" actId="207"/>
          <ac:spMkLst>
            <pc:docMk/>
            <pc:sldMk cId="3195089845" sldId="504"/>
            <ac:spMk id="8" creationId="{7130D8C7-1858-54CC-66E6-1B30267DA97E}"/>
          </ac:spMkLst>
        </pc:spChg>
        <pc:spChg chg="add del mod">
          <ac:chgData name="Jha, Aryan Ritwajeet" userId="2aad577e-539b-449b-83a6-8d411f484b4d" providerId="ADAL" clId="{5C3DE4FC-7C02-45E8-A4E9-90D9E5AB7963}" dt="2024-03-19T02:52:20.493" v="3031" actId="478"/>
          <ac:spMkLst>
            <pc:docMk/>
            <pc:sldMk cId="3195089845" sldId="504"/>
            <ac:spMk id="10" creationId="{DC63E30D-D6E9-003A-511C-31CE0AD91F36}"/>
          </ac:spMkLst>
        </pc:spChg>
        <pc:picChg chg="add 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02:55:56.923" v="3084" actId="1076"/>
          <ac:picMkLst>
            <pc:docMk/>
            <pc:sldMk cId="3195089845" sldId="504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02:54:38.167" v="3038"/>
          <ac:picMkLst>
            <pc:docMk/>
            <pc:sldMk cId="3195089845" sldId="504"/>
            <ac:picMk id="11" creationId="{FBDE82A8-0D3F-ED4F-244E-B433E61C555F}"/>
          </ac:picMkLst>
        </pc:picChg>
        <pc:picChg chg="del">
          <ac:chgData name="Jha, Aryan Ritwajeet" userId="2aad577e-539b-449b-83a6-8d411f484b4d" providerId="ADAL" clId="{5C3DE4FC-7C02-45E8-A4E9-90D9E5AB7963}" dt="2024-03-12T20:27:16.727" v="2782" actId="478"/>
          <ac:picMkLst>
            <pc:docMk/>
            <pc:sldMk cId="3195089845" sldId="504"/>
            <ac:picMk id="1025" creationId="{92B0D2CD-D980-0E9F-A181-C3445E5D3F4C}"/>
          </ac:picMkLst>
        </pc:picChg>
        <pc:cxnChg chg="add del">
          <ac:chgData name="Jha, Aryan Ritwajeet" userId="2aad577e-539b-449b-83a6-8d411f484b4d" providerId="ADAL" clId="{5C3DE4FC-7C02-45E8-A4E9-90D9E5AB7963}" dt="2024-03-12T20:29:39.409" v="2998" actId="478"/>
          <ac:cxnSpMkLst>
            <pc:docMk/>
            <pc:sldMk cId="3195089845" sldId="504"/>
            <ac:cxnSpMk id="13" creationId="{2701CC2C-CF0A-6B54-D7C3-961ED4F2E89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5" creationId="{AFE0305E-C822-8A5C-C276-40A5A4F61754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7" creationId="{29901D95-AD16-19B8-DF56-6742EF557575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19" creationId="{35238237-3231-03AE-4327-CF085523E929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1" creationId="{B167053F-A2D8-1EE2-D6A0-D7644722A1D1}"/>
          </ac:cxnSpMkLst>
        </pc:cxnChg>
        <pc:cxnChg chg="add del">
          <ac:chgData name="Jha, Aryan Ritwajeet" userId="2aad577e-539b-449b-83a6-8d411f484b4d" providerId="ADAL" clId="{5C3DE4FC-7C02-45E8-A4E9-90D9E5AB7963}" dt="2024-03-19T02:52:18.015" v="3030" actId="478"/>
          <ac:cxnSpMkLst>
            <pc:docMk/>
            <pc:sldMk cId="3195089845" sldId="504"/>
            <ac:cxnSpMk id="23" creationId="{A592D1E0-065C-CCC2-A39A-A88BECABC361}"/>
          </ac:cxnSpMkLst>
        </pc:cxn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1007757" sldId="505"/>
        </pc:sldMkLst>
        <pc:spChg chg="mod">
          <ac:chgData name="Jha, Aryan Ritwajeet" userId="2aad577e-539b-449b-83a6-8d411f484b4d" providerId="ADAL" clId="{5C3DE4FC-7C02-45E8-A4E9-90D9E5AB7963}" dt="2024-03-19T13:05:30.569" v="3364" actId="207"/>
          <ac:spMkLst>
            <pc:docMk/>
            <pc:sldMk cId="3011007757" sldId="50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19:58.390" v="3091" actId="14826"/>
          <ac:picMkLst>
            <pc:docMk/>
            <pc:sldMk cId="3011007757" sldId="505"/>
            <ac:picMk id="1025" creationId="{92B0D2CD-D980-0E9F-A181-C3445E5D3F4C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518024106" sldId="506"/>
        </pc:sldMkLst>
        <pc:spChg chg="mod">
          <ac:chgData name="Jha, Aryan Ritwajeet" userId="2aad577e-539b-449b-83a6-8d411f484b4d" providerId="ADAL" clId="{5C3DE4FC-7C02-45E8-A4E9-90D9E5AB7963}" dt="2024-03-19T13:05:26.146" v="3363" actId="207"/>
          <ac:spMkLst>
            <pc:docMk/>
            <pc:sldMk cId="2518024106" sldId="50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03:21:16.623" v="3113" actId="14826"/>
          <ac:picMkLst>
            <pc:docMk/>
            <pc:sldMk cId="2518024106" sldId="506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1T01:17:48.501" v="3617" actId="478"/>
          <ac:picMkLst>
            <pc:docMk/>
            <pc:sldMk cId="2518024106" sldId="506"/>
            <ac:picMk id="9" creationId="{51200E52-09FD-6F70-2DEC-B4A1C79D7F3F}"/>
          </ac:picMkLst>
        </pc:picChg>
        <pc:picChg chg="add mod">
          <ac:chgData name="Jha, Aryan Ritwajeet" userId="2aad577e-539b-449b-83a6-8d411f484b4d" providerId="ADAL" clId="{5C3DE4FC-7C02-45E8-A4E9-90D9E5AB7963}" dt="2024-03-21T01:17:56.012" v="3621" actId="1076"/>
          <ac:picMkLst>
            <pc:docMk/>
            <pc:sldMk cId="2518024106" sldId="506"/>
            <ac:picMk id="10" creationId="{D1EEEB6B-CB39-AB18-086D-C2DA911764B0}"/>
          </ac:picMkLst>
        </pc:picChg>
        <pc:picChg chg="mod">
          <ac:chgData name="Jha, Aryan Ritwajeet" userId="2aad577e-539b-449b-83a6-8d411f484b4d" providerId="ADAL" clId="{5C3DE4FC-7C02-45E8-A4E9-90D9E5AB7963}" dt="2024-03-19T03:23:07.254" v="3127"/>
          <ac:picMkLst>
            <pc:docMk/>
            <pc:sldMk cId="2518024106" sldId="506"/>
            <ac:picMk id="11" creationId="{FBDE82A8-0D3F-ED4F-244E-B433E61C555F}"/>
          </ac:picMkLst>
        </pc:picChg>
      </pc:sldChg>
      <pc:sldChg chg="addSp modSp add del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203850548" sldId="507"/>
        </pc:sldMkLst>
        <pc:spChg chg="mod">
          <ac:chgData name="Jha, Aryan Ritwajeet" userId="2aad577e-539b-449b-83a6-8d411f484b4d" providerId="ADAL" clId="{5C3DE4FC-7C02-45E8-A4E9-90D9E5AB7963}" dt="2024-03-19T13:05:21.632" v="3362" actId="207"/>
          <ac:spMkLst>
            <pc:docMk/>
            <pc:sldMk cId="4203850548" sldId="507"/>
            <ac:spMk id="2" creationId="{5F171FBD-1BE3-C1E6-11AE-DA419538ED70}"/>
          </ac:spMkLst>
        </pc:spChg>
        <pc:picChg chg="add mod">
          <ac:chgData name="Jha, Aryan Ritwajeet" userId="2aad577e-539b-449b-83a6-8d411f484b4d" providerId="ADAL" clId="{5C3DE4FC-7C02-45E8-A4E9-90D9E5AB7963}" dt="2024-03-19T11:59:21.158" v="3146" actId="14100"/>
          <ac:picMkLst>
            <pc:docMk/>
            <pc:sldMk cId="4203850548" sldId="507"/>
            <ac:picMk id="3" creationId="{40943D96-0532-83A7-2FBB-48F6473F135F}"/>
          </ac:picMkLst>
        </pc:picChg>
        <pc:picChg chg="mod">
          <ac:chgData name="Jha, Aryan Ritwajeet" userId="2aad577e-539b-449b-83a6-8d411f484b4d" providerId="ADAL" clId="{5C3DE4FC-7C02-45E8-A4E9-90D9E5AB7963}" dt="2024-03-19T11:59:33.125" v="3147" actId="1076"/>
          <ac:picMkLst>
            <pc:docMk/>
            <pc:sldMk cId="4203850548" sldId="507"/>
            <ac:picMk id="1025" creationId="{92B0D2CD-D980-0E9F-A181-C3445E5D3F4C}"/>
          </ac:picMkLst>
        </pc:picChg>
      </pc:sldChg>
      <pc:sldChg chg="modSp add del mod modTransition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440024625" sldId="508"/>
        </pc:sldMkLst>
        <pc:spChg chg="mod">
          <ac:chgData name="Jha, Aryan Ritwajeet" userId="2aad577e-539b-449b-83a6-8d411f484b4d" providerId="ADAL" clId="{5C3DE4FC-7C02-45E8-A4E9-90D9E5AB7963}" dt="2024-03-19T13:05:17.247" v="3361" actId="207"/>
          <ac:spMkLst>
            <pc:docMk/>
            <pc:sldMk cId="3440024625" sldId="50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1:57:03.358" v="3133" actId="14826"/>
          <ac:picMkLst>
            <pc:docMk/>
            <pc:sldMk cId="3440024625" sldId="50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1:57:48.290" v="3134" actId="14826"/>
          <ac:picMkLst>
            <pc:docMk/>
            <pc:sldMk cId="3440024625" sldId="50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9:48.842" v="3210"/>
          <ac:picMkLst>
            <pc:docMk/>
            <pc:sldMk cId="3440024625" sldId="508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00:29.245" v="3154"/>
          <ac:picMkLst>
            <pc:docMk/>
            <pc:sldMk cId="3440024625" sldId="508"/>
            <ac:picMk id="11" creationId="{FBDE82A8-0D3F-ED4F-244E-B433E61C555F}"/>
          </ac:picMkLst>
        </pc:picChg>
      </pc:sldChg>
      <pc:sldChg chg="addSp delSp modSp add del mod setBg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3019645352" sldId="509"/>
        </pc:sldMkLst>
        <pc:spChg chg="mod">
          <ac:chgData name="Jha, Aryan Ritwajeet" userId="2aad577e-539b-449b-83a6-8d411f484b4d" providerId="ADAL" clId="{5C3DE4FC-7C02-45E8-A4E9-90D9E5AB7963}" dt="2024-03-19T13:05:13.704" v="3360" actId="207"/>
          <ac:spMkLst>
            <pc:docMk/>
            <pc:sldMk cId="3019645352" sldId="509"/>
            <ac:spMk id="2" creationId="{5F171FBD-1BE3-C1E6-11AE-DA419538ED70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6" creationId="{7C98A213-5994-475E-B327-DC6EC27FBA8B}"/>
          </ac:spMkLst>
        </pc:spChg>
        <pc:spChg chg="add del">
          <ac:chgData name="Jha, Aryan Ritwajeet" userId="2aad577e-539b-449b-83a6-8d411f484b4d" providerId="ADAL" clId="{5C3DE4FC-7C02-45E8-A4E9-90D9E5AB7963}" dt="2024-03-19T12:12:18.313" v="3163" actId="26606"/>
          <ac:spMkLst>
            <pc:docMk/>
            <pc:sldMk cId="3019645352" sldId="509"/>
            <ac:spMk id="2058" creationId="{4B030A0D-0DAD-4A99-89BB-419527D6A64B}"/>
          </ac:spMkLst>
        </pc:spChg>
        <pc:picChg chg="del">
          <ac:chgData name="Jha, Aryan Ritwajeet" userId="2aad577e-539b-449b-83a6-8d411f484b4d" providerId="ADAL" clId="{5C3DE4FC-7C02-45E8-A4E9-90D9E5AB7963}" dt="2024-03-19T12:11:39.661" v="3158" actId="478"/>
          <ac:picMkLst>
            <pc:docMk/>
            <pc:sldMk cId="3019645352" sldId="509"/>
            <ac:picMk id="1025" creationId="{92B0D2CD-D980-0E9F-A181-C3445E5D3F4C}"/>
          </ac:picMkLst>
        </pc:picChg>
        <pc:picChg chg="add mod">
          <ac:chgData name="Jha, Aryan Ritwajeet" userId="2aad577e-539b-449b-83a6-8d411f484b4d" providerId="ADAL" clId="{5C3DE4FC-7C02-45E8-A4E9-90D9E5AB7963}" dt="2024-03-19T12:12:41.394" v="3181" actId="1076"/>
          <ac:picMkLst>
            <pc:docMk/>
            <pc:sldMk cId="3019645352" sldId="509"/>
            <ac:picMk id="2049" creationId="{3B607CBF-5985-8CF5-2F73-E1F577D17091}"/>
          </ac:picMkLst>
        </pc:picChg>
        <pc:picChg chg="add mod">
          <ac:chgData name="Jha, Aryan Ritwajeet" userId="2aad577e-539b-449b-83a6-8d411f484b4d" providerId="ADAL" clId="{5C3DE4FC-7C02-45E8-A4E9-90D9E5AB7963}" dt="2024-03-19T12:12:51.224" v="3188" actId="1076"/>
          <ac:picMkLst>
            <pc:docMk/>
            <pc:sldMk cId="3019645352" sldId="509"/>
            <ac:picMk id="2050" creationId="{497EB890-85C2-FD01-D7E3-68460EAD26B1}"/>
          </ac:picMkLst>
        </pc:picChg>
        <pc:picChg chg="add mod">
          <ac:chgData name="Jha, Aryan Ritwajeet" userId="2aad577e-539b-449b-83a6-8d411f484b4d" providerId="ADAL" clId="{5C3DE4FC-7C02-45E8-A4E9-90D9E5AB7963}" dt="2024-03-19T12:12:46.432" v="3186" actId="1076"/>
          <ac:picMkLst>
            <pc:docMk/>
            <pc:sldMk cId="3019645352" sldId="509"/>
            <ac:picMk id="2051" creationId="{95059DFC-AD3E-EA81-B7DB-31007D50A96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42850330" sldId="510"/>
        </pc:sldMkLst>
        <pc:spChg chg="mod">
          <ac:chgData name="Jha, Aryan Ritwajeet" userId="2aad577e-539b-449b-83a6-8d411f484b4d" providerId="ADAL" clId="{5C3DE4FC-7C02-45E8-A4E9-90D9E5AB7963}" dt="2024-03-19T13:05:10.220" v="3359" actId="207"/>
          <ac:spMkLst>
            <pc:docMk/>
            <pc:sldMk cId="2842850330" sldId="510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14:48.505" v="3204" actId="1076"/>
          <ac:picMkLst>
            <pc:docMk/>
            <pc:sldMk cId="2842850330" sldId="510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13:54.920" v="3193" actId="14826"/>
          <ac:picMkLst>
            <pc:docMk/>
            <pc:sldMk cId="2842850330" sldId="5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13:41.815" v="3192" actId="14826"/>
          <ac:picMkLst>
            <pc:docMk/>
            <pc:sldMk cId="2842850330" sldId="51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14:10.510" v="3194" actId="14826"/>
          <ac:picMkLst>
            <pc:docMk/>
            <pc:sldMk cId="2842850330" sldId="510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14:49.623" v="3205" actId="1076"/>
          <ac:picMkLst>
            <pc:docMk/>
            <pc:sldMk cId="2842850330" sldId="510"/>
            <ac:picMk id="11" creationId="{FBDE82A8-0D3F-ED4F-244E-B433E61C555F}"/>
          </ac:picMkLst>
        </pc:picChg>
      </pc:sldChg>
      <pc:sldChg chg="addSp delSp 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810527970" sldId="511"/>
        </pc:sldMkLst>
        <pc:spChg chg="mod">
          <ac:chgData name="Jha, Aryan Ritwajeet" userId="2aad577e-539b-449b-83a6-8d411f484b4d" providerId="ADAL" clId="{5C3DE4FC-7C02-45E8-A4E9-90D9E5AB7963}" dt="2024-03-19T13:05:02.120" v="3357" actId="207"/>
          <ac:spMkLst>
            <pc:docMk/>
            <pc:sldMk cId="2810527970" sldId="511"/>
            <ac:spMk id="2" creationId="{5F171FBD-1BE3-C1E6-11AE-DA419538ED70}"/>
          </ac:spMkLst>
        </pc:spChg>
        <pc:picChg chg="del">
          <ac:chgData name="Jha, Aryan Ritwajeet" userId="2aad577e-539b-449b-83a6-8d411f484b4d" providerId="ADAL" clId="{5C3DE4FC-7C02-45E8-A4E9-90D9E5AB7963}" dt="2024-03-19T12:22:15.223" v="3221" actId="478"/>
          <ac:picMkLst>
            <pc:docMk/>
            <pc:sldMk cId="2810527970" sldId="511"/>
            <ac:picMk id="2049" creationId="{3B607CBF-5985-8CF5-2F73-E1F577D17091}"/>
          </ac:picMkLst>
        </pc:picChg>
        <pc:picChg chg="del">
          <ac:chgData name="Jha, Aryan Ritwajeet" userId="2aad577e-539b-449b-83a6-8d411f484b4d" providerId="ADAL" clId="{5C3DE4FC-7C02-45E8-A4E9-90D9E5AB7963}" dt="2024-03-19T12:22:14.680" v="3220" actId="478"/>
          <ac:picMkLst>
            <pc:docMk/>
            <pc:sldMk cId="2810527970" sldId="511"/>
            <ac:picMk id="2050" creationId="{497EB890-85C2-FD01-D7E3-68460EAD26B1}"/>
          </ac:picMkLst>
        </pc:picChg>
        <pc:picChg chg="del">
          <ac:chgData name="Jha, Aryan Ritwajeet" userId="2aad577e-539b-449b-83a6-8d411f484b4d" providerId="ADAL" clId="{5C3DE4FC-7C02-45E8-A4E9-90D9E5AB7963}" dt="2024-03-19T12:22:14.174" v="3219" actId="478"/>
          <ac:picMkLst>
            <pc:docMk/>
            <pc:sldMk cId="2810527970" sldId="511"/>
            <ac:picMk id="2051" creationId="{95059DFC-AD3E-EA81-B7DB-31007D50A966}"/>
          </ac:picMkLst>
        </pc:picChg>
        <pc:picChg chg="add mod">
          <ac:chgData name="Jha, Aryan Ritwajeet" userId="2aad577e-539b-449b-83a6-8d411f484b4d" providerId="ADAL" clId="{5C3DE4FC-7C02-45E8-A4E9-90D9E5AB7963}" dt="2024-03-19T12:22:41.702" v="3226" actId="1076"/>
          <ac:picMkLst>
            <pc:docMk/>
            <pc:sldMk cId="2810527970" sldId="511"/>
            <ac:picMk id="3073" creationId="{3C2BEF07-4004-187F-53C7-529EAFC90315}"/>
          </ac:picMkLst>
        </pc:picChg>
        <pc:picChg chg="add mod">
          <ac:chgData name="Jha, Aryan Ritwajeet" userId="2aad577e-539b-449b-83a6-8d411f484b4d" providerId="ADAL" clId="{5C3DE4FC-7C02-45E8-A4E9-90D9E5AB7963}" dt="2024-03-19T12:22:39.463" v="3225" actId="1076"/>
          <ac:picMkLst>
            <pc:docMk/>
            <pc:sldMk cId="2810527970" sldId="511"/>
            <ac:picMk id="3074" creationId="{68BDB7FA-579C-A9ED-7A91-F58395694730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168351168" sldId="512"/>
        </pc:sldMkLst>
        <pc:spChg chg="mod">
          <ac:chgData name="Jha, Aryan Ritwajeet" userId="2aad577e-539b-449b-83a6-8d411f484b4d" providerId="ADAL" clId="{5C3DE4FC-7C02-45E8-A4E9-90D9E5AB7963}" dt="2024-03-19T13:05:06.291" v="3358" actId="207"/>
          <ac:spMkLst>
            <pc:docMk/>
            <pc:sldMk cId="2168351168" sldId="512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3-19T12:23:47.295" v="3229"/>
          <ac:spMkLst>
            <pc:docMk/>
            <pc:sldMk cId="2168351168" sldId="512"/>
            <ac:spMk id="3" creationId="{B401A689-3BB6-7A71-C7BA-5F559A24C535}"/>
          </ac:spMkLst>
        </pc:spChg>
        <pc:spChg chg="add mod">
          <ac:chgData name="Jha, Aryan Ritwajeet" userId="2aad577e-539b-449b-83a6-8d411f484b4d" providerId="ADAL" clId="{5C3DE4FC-7C02-45E8-A4E9-90D9E5AB7963}" dt="2024-03-19T12:26:43.329" v="3255" actId="1076"/>
          <ac:spMkLst>
            <pc:docMk/>
            <pc:sldMk cId="2168351168" sldId="512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19T12:26:47.972" v="3256" actId="1076"/>
          <ac:spMkLst>
            <pc:docMk/>
            <pc:sldMk cId="2168351168" sldId="512"/>
            <ac:spMk id="12" creationId="{17DC5A1E-915B-C53E-2002-88030676C7D9}"/>
          </ac:spMkLst>
        </pc:spChg>
        <pc:spChg chg="add">
          <ac:chgData name="Jha, Aryan Ritwajeet" userId="2aad577e-539b-449b-83a6-8d411f484b4d" providerId="ADAL" clId="{5C3DE4FC-7C02-45E8-A4E9-90D9E5AB7963}" dt="2024-03-19T12:25:47.610" v="3237"/>
          <ac:spMkLst>
            <pc:docMk/>
            <pc:sldMk cId="2168351168" sldId="512"/>
            <ac:spMk id="13" creationId="{CBE80C24-8521-0A3A-1112-1C7EC0F6BCEB}"/>
          </ac:spMkLst>
        </pc:spChg>
        <pc:spChg chg="add del mod">
          <ac:chgData name="Jha, Aryan Ritwajeet" userId="2aad577e-539b-449b-83a6-8d411f484b4d" providerId="ADAL" clId="{5C3DE4FC-7C02-45E8-A4E9-90D9E5AB7963}" dt="2024-03-19T12:26:11.222" v="3247"/>
          <ac:spMkLst>
            <pc:docMk/>
            <pc:sldMk cId="2168351168" sldId="512"/>
            <ac:spMk id="14" creationId="{8E9013D5-A5C2-FFDC-4E3D-BA80E3636FC3}"/>
          </ac:spMkLst>
        </pc:sp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21:36.389" v="3218" actId="14826"/>
          <ac:picMkLst>
            <pc:docMk/>
            <pc:sldMk cId="2168351168" sldId="51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20:58.473" v="3216" actId="14826"/>
          <ac:picMkLst>
            <pc:docMk/>
            <pc:sldMk cId="2168351168" sldId="51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2:21:13.852" v="3217" actId="14826"/>
          <ac:picMkLst>
            <pc:docMk/>
            <pc:sldMk cId="2168351168" sldId="512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2:27:11.331" v="3257"/>
          <ac:picMkLst>
            <pc:docMk/>
            <pc:sldMk cId="2168351168" sldId="512"/>
            <ac:picMk id="11" creationId="{FBDE82A8-0D3F-ED4F-244E-B433E61C555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603946288" sldId="513"/>
        </pc:sldMkLst>
        <pc:spChg chg="mod">
          <ac:chgData name="Jha, Aryan Ritwajeet" userId="2aad577e-539b-449b-83a6-8d411f484b4d" providerId="ADAL" clId="{5C3DE4FC-7C02-45E8-A4E9-90D9E5AB7963}" dt="2024-03-19T13:04:58.007" v="3356" actId="207"/>
          <ac:spMkLst>
            <pc:docMk/>
            <pc:sldMk cId="603946288" sldId="51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38:19.532" v="3274" actId="14826"/>
          <ac:picMkLst>
            <pc:docMk/>
            <pc:sldMk cId="603946288" sldId="513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38:03.928" v="3273" actId="14826"/>
          <ac:picMkLst>
            <pc:docMk/>
            <pc:sldMk cId="603946288" sldId="513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9:26.369" v="3559"/>
        <pc:sldMkLst>
          <pc:docMk/>
          <pc:sldMk cId="2284321385" sldId="514"/>
        </pc:sldMkLst>
        <pc:spChg chg="mod">
          <ac:chgData name="Jha, Aryan Ritwajeet" userId="2aad577e-539b-449b-83a6-8d411f484b4d" providerId="ADAL" clId="{5C3DE4FC-7C02-45E8-A4E9-90D9E5AB7963}" dt="2024-03-19T13:04:52.881" v="3355" actId="207"/>
          <ac:spMkLst>
            <pc:docMk/>
            <pc:sldMk cId="2284321385" sldId="51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12:40:18.121" v="3284"/>
          <ac:spMkLst>
            <pc:docMk/>
            <pc:sldMk cId="2284321385" sldId="514"/>
            <ac:spMk id="3" creationId="{D08DBA93-812A-9E5E-4778-967BB7317DDE}"/>
          </ac:spMkLst>
        </pc:spChg>
        <pc:spChg chg="mod">
          <ac:chgData name="Jha, Aryan Ritwajeet" userId="2aad577e-539b-449b-83a6-8d411f484b4d" providerId="ADAL" clId="{5C3DE4FC-7C02-45E8-A4E9-90D9E5AB7963}" dt="2024-03-19T12:40:16.554" v="3282"/>
          <ac:spMkLst>
            <pc:docMk/>
            <pc:sldMk cId="2284321385" sldId="51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12:40:30.331" v="3287"/>
          <ac:spMkLst>
            <pc:docMk/>
            <pc:sldMk cId="2284321385" sldId="514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19T12:40:31.206" v="3289"/>
          <ac:spMkLst>
            <pc:docMk/>
            <pc:sldMk cId="2284321385" sldId="514"/>
            <ac:spMk id="13" creationId="{781B8547-E27D-FF4B-306D-30692025053F}"/>
          </ac:spMkLst>
        </pc:spChg>
        <pc:spChg chg="add mod">
          <ac:chgData name="Jha, Aryan Ritwajeet" userId="2aad577e-539b-449b-83a6-8d411f484b4d" providerId="ADAL" clId="{5C3DE4FC-7C02-45E8-A4E9-90D9E5AB7963}" dt="2024-03-20T02:38:28.805" v="3555" actId="20577"/>
          <ac:spMkLst>
            <pc:docMk/>
            <pc:sldMk cId="2284321385" sldId="514"/>
            <ac:spMk id="16" creationId="{58850204-CE06-1A6C-0B60-6223571A3D80}"/>
          </ac:spMkLst>
        </pc:spChg>
        <pc:picChg chg="add mod">
          <ac:chgData name="Jha, Aryan Ritwajeet" userId="2aad577e-539b-449b-83a6-8d411f484b4d" providerId="ADAL" clId="{5C3DE4FC-7C02-45E8-A4E9-90D9E5AB7963}" dt="2024-03-20T02:39:26.369" v="3559"/>
          <ac:picMkLst>
            <pc:docMk/>
            <pc:sldMk cId="2284321385" sldId="514"/>
            <ac:picMk id="3" creationId="{D873B263-0DF5-9F8D-8C69-38EAAA76F70A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4" creationId="{87A65926-5163-2F4B-68CF-94F8F95C0634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9" creationId="{51200E52-09FD-6F70-2DEC-B4A1C79D7F3F}"/>
          </ac:picMkLst>
        </pc:picChg>
        <pc:picChg chg="del mod">
          <ac:chgData name="Jha, Aryan Ritwajeet" userId="2aad577e-539b-449b-83a6-8d411f484b4d" providerId="ADAL" clId="{5C3DE4FC-7C02-45E8-A4E9-90D9E5AB7963}" dt="2024-03-20T02:30:17.888" v="3547" actId="478"/>
          <ac:picMkLst>
            <pc:docMk/>
            <pc:sldMk cId="2284321385" sldId="514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37:47.125" v="3551" actId="14826"/>
          <ac:picMkLst>
            <pc:docMk/>
            <pc:sldMk cId="2284321385" sldId="514"/>
            <ac:picMk id="13" creationId="{49A9DF5D-977E-A594-7E9A-95780CF96897}"/>
          </ac:picMkLst>
        </pc:picChg>
        <pc:picChg chg="add mod">
          <ac:chgData name="Jha, Aryan Ritwajeet" userId="2aad577e-539b-449b-83a6-8d411f484b4d" providerId="ADAL" clId="{5C3DE4FC-7C02-45E8-A4E9-90D9E5AB7963}" dt="2024-03-20T02:37:31.554" v="3550" actId="14826"/>
          <ac:picMkLst>
            <pc:docMk/>
            <pc:sldMk cId="2284321385" sldId="514"/>
            <ac:picMk id="14" creationId="{8EBE251C-5A51-4BF9-4095-2E505A1753C9}"/>
          </ac:picMkLst>
        </pc:picChg>
        <pc:picChg chg="add mod">
          <ac:chgData name="Jha, Aryan Ritwajeet" userId="2aad577e-539b-449b-83a6-8d411f484b4d" providerId="ADAL" clId="{5C3DE4FC-7C02-45E8-A4E9-90D9E5AB7963}" dt="2024-03-20T02:38:53.212" v="3557"/>
          <ac:picMkLst>
            <pc:docMk/>
            <pc:sldMk cId="2284321385" sldId="514"/>
            <ac:picMk id="15" creationId="{6704F518-A05C-917B-A73D-9C06BBC8A428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612200088" sldId="515"/>
        </pc:sldMkLst>
        <pc:spChg chg="mod">
          <ac:chgData name="Jha, Aryan Ritwajeet" userId="2aad577e-539b-449b-83a6-8d411f484b4d" providerId="ADAL" clId="{5C3DE4FC-7C02-45E8-A4E9-90D9E5AB7963}" dt="2024-03-19T13:04:48.824" v="3354" actId="207"/>
          <ac:spMkLst>
            <pc:docMk/>
            <pc:sldMk cId="1612200088" sldId="51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2:59:59.221" v="3315" actId="1076"/>
          <ac:picMkLst>
            <pc:docMk/>
            <pc:sldMk cId="1612200088" sldId="515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2:59:54.129" v="3311" actId="14826"/>
          <ac:picMkLst>
            <pc:docMk/>
            <pc:sldMk cId="1612200088" sldId="515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378401171" sldId="516"/>
        </pc:sldMkLst>
      </pc:sldChg>
      <pc:sldChg chg="addSp delSp 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701252120" sldId="516"/>
        </pc:sldMkLst>
        <pc:spChg chg="mod">
          <ac:chgData name="Jha, Aryan Ritwajeet" userId="2aad577e-539b-449b-83a6-8d411f484b4d" providerId="ADAL" clId="{5C3DE4FC-7C02-45E8-A4E9-90D9E5AB7963}" dt="2024-03-19T13:04:40.973" v="3353" actId="207"/>
          <ac:spMkLst>
            <pc:docMk/>
            <pc:sldMk cId="3701252120" sldId="516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2:58:01.503" v="3309" actId="14826"/>
          <ac:picMkLst>
            <pc:docMk/>
            <pc:sldMk cId="3701252120" sldId="5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2:57:46.142" v="3307" actId="1076"/>
          <ac:picMkLst>
            <pc:docMk/>
            <pc:sldMk cId="3701252120" sldId="516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19T12:57:41.721" v="3304" actId="478"/>
          <ac:picMkLst>
            <pc:docMk/>
            <pc:sldMk cId="3701252120" sldId="516"/>
            <ac:picMk id="9" creationId="{51200E52-09FD-6F70-2DEC-B4A1C79D7F3F}"/>
          </ac:picMkLst>
        </pc:picChg>
        <pc:picChg chg="mod">
          <ac:chgData name="Jha, Aryan Ritwajeet" userId="2aad577e-539b-449b-83a6-8d411f484b4d" providerId="ADAL" clId="{5C3DE4FC-7C02-45E8-A4E9-90D9E5AB7963}" dt="2024-03-19T13:02:16.645" v="3336"/>
          <ac:picMkLst>
            <pc:docMk/>
            <pc:sldMk cId="3701252120" sldId="516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19T13:02:02.288" v="3334" actId="1076"/>
          <ac:picMkLst>
            <pc:docMk/>
            <pc:sldMk cId="3701252120" sldId="516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2479166797" sldId="517"/>
        </pc:sldMkLst>
        <pc:spChg chg="mod">
          <ac:chgData name="Jha, Aryan Ritwajeet" userId="2aad577e-539b-449b-83a6-8d411f484b4d" providerId="ADAL" clId="{5C3DE4FC-7C02-45E8-A4E9-90D9E5AB7963}" dt="2024-03-19T13:04:19.281" v="3351" actId="207"/>
          <ac:spMkLst>
            <pc:docMk/>
            <pc:sldMk cId="2479166797" sldId="517"/>
            <ac:spMk id="2" creationId="{764F820D-0D2A-1C3C-705E-4417E3D1F1E1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460406153" sldId="518"/>
        </pc:sldMkLst>
        <pc:spChg chg="mod">
          <ac:chgData name="Jha, Aryan Ritwajeet" userId="2aad577e-539b-449b-83a6-8d411f484b4d" providerId="ADAL" clId="{5C3DE4FC-7C02-45E8-A4E9-90D9E5AB7963}" dt="2024-03-19T13:27:57.806" v="3369" actId="20577"/>
          <ac:spMkLst>
            <pc:docMk/>
            <pc:sldMk cId="1460406153" sldId="518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0:10.317" v="3377" actId="14826"/>
          <ac:picMkLst>
            <pc:docMk/>
            <pc:sldMk cId="1460406153" sldId="518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3:29:57.347" v="3376" actId="14826"/>
          <ac:picMkLst>
            <pc:docMk/>
            <pc:sldMk cId="1460406153" sldId="518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59288848" sldId="519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2723518869" sldId="519"/>
        </pc:sldMkLst>
        <pc:spChg chg="mod">
          <ac:chgData name="Jha, Aryan Ritwajeet" userId="2aad577e-539b-449b-83a6-8d411f484b4d" providerId="ADAL" clId="{5C3DE4FC-7C02-45E8-A4E9-90D9E5AB7963}" dt="2024-03-19T13:28:05.089" v="3371" actId="20577"/>
          <ac:spMkLst>
            <pc:docMk/>
            <pc:sldMk cId="2723518869" sldId="51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3:28:51.061" v="3374" actId="14826"/>
          <ac:picMkLst>
            <pc:docMk/>
            <pc:sldMk cId="2723518869" sldId="51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3:29:08.054" v="3375" actId="14826"/>
          <ac:picMkLst>
            <pc:docMk/>
            <pc:sldMk cId="2723518869" sldId="519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3:31:00.891" v="3380"/>
          <ac:picMkLst>
            <pc:docMk/>
            <pc:sldMk cId="2723518869" sldId="519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3:28:29.353" v="3373"/>
          <ac:picMkLst>
            <pc:docMk/>
            <pc:sldMk cId="2723518869" sldId="519"/>
            <ac:picMk id="7169" creationId="{26B1B22C-C74D-B7FE-B1B5-FF3FF4E4A656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1387440623" sldId="520"/>
        </pc:sldMkLst>
        <pc:spChg chg="mod">
          <ac:chgData name="Jha, Aryan Ritwajeet" userId="2aad577e-539b-449b-83a6-8d411f484b4d" providerId="ADAL" clId="{5C3DE4FC-7C02-45E8-A4E9-90D9E5AB7963}" dt="2024-03-19T13:31:33.911" v="3382"/>
          <ac:spMkLst>
            <pc:docMk/>
            <pc:sldMk cId="1387440623" sldId="520"/>
            <ac:spMk id="2" creationId="{D9FE21EE-A90D-2F2A-FC56-45615EC68446}"/>
          </ac:spMkLst>
        </pc:sp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164146031" sldId="521"/>
        </pc:sldMkLst>
        <pc:spChg chg="mod">
          <ac:chgData name="Jha, Aryan Ritwajeet" userId="2aad577e-539b-449b-83a6-8d411f484b4d" providerId="ADAL" clId="{5C3DE4FC-7C02-45E8-A4E9-90D9E5AB7963}" dt="2024-03-19T14:10:30.618" v="3387" actId="20577"/>
          <ac:spMkLst>
            <pc:docMk/>
            <pc:sldMk cId="4164146031" sldId="52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02.245" v="3398" actId="14826"/>
          <ac:picMkLst>
            <pc:docMk/>
            <pc:sldMk cId="4164146031" sldId="521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14:17:45.949" v="3397" actId="14826"/>
          <ac:picMkLst>
            <pc:docMk/>
            <pc:sldMk cId="4164146031" sldId="521"/>
            <ac:picMk id="3074" creationId="{68BDB7FA-579C-A9ED-7A91-F58395694730}"/>
          </ac:picMkLst>
        </pc:picChg>
      </pc:sldChg>
      <pc:sldChg chg="add">
        <pc:chgData name="Jha, Aryan Ritwajeet" userId="2aad577e-539b-449b-83a6-8d411f484b4d" providerId="ADAL" clId="{5C3DE4FC-7C02-45E8-A4E9-90D9E5AB7963}" dt="2024-03-23T02:05:24.741" v="3897"/>
        <pc:sldMkLst>
          <pc:docMk/>
          <pc:sldMk cId="2918058900" sldId="522"/>
        </pc:sldMkLst>
      </pc:sldChg>
      <pc:sldChg chg="modSp add del mod">
        <pc:chgData name="Jha, Aryan Ritwajeet" userId="2aad577e-539b-449b-83a6-8d411f484b4d" providerId="ADAL" clId="{5C3DE4FC-7C02-45E8-A4E9-90D9E5AB7963}" dt="2024-03-23T02:05:09.967" v="3896" actId="2696"/>
        <pc:sldMkLst>
          <pc:docMk/>
          <pc:sldMk cId="3992055416" sldId="522"/>
        </pc:sldMkLst>
        <pc:spChg chg="mod">
          <ac:chgData name="Jha, Aryan Ritwajeet" userId="2aad577e-539b-449b-83a6-8d411f484b4d" providerId="ADAL" clId="{5C3DE4FC-7C02-45E8-A4E9-90D9E5AB7963}" dt="2024-03-19T14:10:44.004" v="3392" actId="404"/>
          <ac:spMkLst>
            <pc:docMk/>
            <pc:sldMk cId="3992055416" sldId="52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14:18:21.298" v="3399" actId="14826"/>
          <ac:picMkLst>
            <pc:docMk/>
            <pc:sldMk cId="3992055416" sldId="522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14:12:47.237" v="3396" actId="14826"/>
          <ac:picMkLst>
            <pc:docMk/>
            <pc:sldMk cId="3992055416" sldId="5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19T14:11:42.141" v="3395" actId="14826"/>
          <ac:picMkLst>
            <pc:docMk/>
            <pc:sldMk cId="3992055416" sldId="52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19T14:18:36.708" v="3400" actId="14826"/>
          <ac:picMkLst>
            <pc:docMk/>
            <pc:sldMk cId="3992055416" sldId="522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14:11:07.785" v="3394"/>
          <ac:picMkLst>
            <pc:docMk/>
            <pc:sldMk cId="3992055416" sldId="522"/>
            <ac:picMk id="7169" creationId="{26B1B22C-C74D-B7FE-B1B5-FF3FF4E4A656}"/>
          </ac:picMkLst>
        </pc:picChg>
      </pc:sldChg>
      <pc:sldChg chg="modSp add del mod">
        <pc:chgData name="Jha, Aryan Ritwajeet" userId="2aad577e-539b-449b-83a6-8d411f484b4d" providerId="ADAL" clId="{5C3DE4FC-7C02-45E8-A4E9-90D9E5AB7963}" dt="2024-03-20T02:12:55.752" v="3467" actId="47"/>
        <pc:sldMkLst>
          <pc:docMk/>
          <pc:sldMk cId="2910606119" sldId="523"/>
        </pc:sldMkLst>
        <pc:spChg chg="mod">
          <ac:chgData name="Jha, Aryan Ritwajeet" userId="2aad577e-539b-449b-83a6-8d411f484b4d" providerId="ADAL" clId="{5C3DE4FC-7C02-45E8-A4E9-90D9E5AB7963}" dt="2024-03-19T18:58:13.236" v="3402"/>
          <ac:spMkLst>
            <pc:docMk/>
            <pc:sldMk cId="2910606119" sldId="523"/>
            <ac:spMk id="2" creationId="{1E681186-AFAC-22F9-4540-5791D1637025}"/>
          </ac:spMkLst>
        </pc:spChg>
        <pc:picChg chg="mod">
          <ac:chgData name="Jha, Aryan Ritwajeet" userId="2aad577e-539b-449b-83a6-8d411f484b4d" providerId="ADAL" clId="{5C3DE4FC-7C02-45E8-A4E9-90D9E5AB7963}" dt="2024-03-20T02:04:58.784" v="3453" actId="1076"/>
          <ac:picMkLst>
            <pc:docMk/>
            <pc:sldMk cId="2910606119" sldId="523"/>
            <ac:picMk id="8" creationId="{F53A103C-45BA-F0CF-2693-857DD75BB6CF}"/>
          </ac:picMkLst>
        </pc:picChg>
      </pc:sldChg>
      <pc:sldChg chg="modSp add del">
        <pc:chgData name="Jha, Aryan Ritwajeet" userId="2aad577e-539b-449b-83a6-8d411f484b4d" providerId="ADAL" clId="{5C3DE4FC-7C02-45E8-A4E9-90D9E5AB7963}" dt="2024-03-23T02:04:07.741" v="3893" actId="2696"/>
        <pc:sldMkLst>
          <pc:docMk/>
          <pc:sldMk cId="4009453129" sldId="524"/>
        </pc:sldMkLst>
        <pc:spChg chg="mod">
          <ac:chgData name="Jha, Aryan Ritwajeet" userId="2aad577e-539b-449b-83a6-8d411f484b4d" providerId="ADAL" clId="{5C3DE4FC-7C02-45E8-A4E9-90D9E5AB7963}" dt="2024-03-19T18:58:39.692" v="3406" actId="20577"/>
          <ac:spMkLst>
            <pc:docMk/>
            <pc:sldMk cId="4009453129" sldId="52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3-19T23:39:50.071" v="3416" actId="14826"/>
          <ac:picMkLst>
            <pc:docMk/>
            <pc:sldMk cId="4009453129" sldId="524"/>
            <ac:picMk id="3073" creationId="{3C2BEF07-4004-187F-53C7-529EAFC90315}"/>
          </ac:picMkLst>
        </pc:picChg>
        <pc:picChg chg="mod">
          <ac:chgData name="Jha, Aryan Ritwajeet" userId="2aad577e-539b-449b-83a6-8d411f484b4d" providerId="ADAL" clId="{5C3DE4FC-7C02-45E8-A4E9-90D9E5AB7963}" dt="2024-03-19T23:40:02.267" v="3417" actId="14826"/>
          <ac:picMkLst>
            <pc:docMk/>
            <pc:sldMk cId="4009453129" sldId="524"/>
            <ac:picMk id="3074" creationId="{68BDB7FA-579C-A9ED-7A91-F58395694730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16:13.860" v="3505" actId="1076"/>
        <pc:sldMkLst>
          <pc:docMk/>
          <pc:sldMk cId="563642769" sldId="525"/>
        </pc:sldMkLst>
        <pc:spChg chg="mod">
          <ac:chgData name="Jha, Aryan Ritwajeet" userId="2aad577e-539b-449b-83a6-8d411f484b4d" providerId="ADAL" clId="{5C3DE4FC-7C02-45E8-A4E9-90D9E5AB7963}" dt="2024-03-19T18:58:49.207" v="3409" actId="20577"/>
          <ac:spMkLst>
            <pc:docMk/>
            <pc:sldMk cId="563642769" sldId="525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19T23:40:51.332" v="3428"/>
          <ac:spMkLst>
            <pc:docMk/>
            <pc:sldMk cId="563642769" sldId="525"/>
            <ac:spMk id="3" creationId="{B98D97E0-6D0E-A13E-E4AB-DA1E0B98ED52}"/>
          </ac:spMkLst>
        </pc:spChg>
        <pc:spChg chg="add del mod">
          <ac:chgData name="Jha, Aryan Ritwajeet" userId="2aad577e-539b-449b-83a6-8d411f484b4d" providerId="ADAL" clId="{5C3DE4FC-7C02-45E8-A4E9-90D9E5AB7963}" dt="2024-03-19T23:40:51.340" v="3430"/>
          <ac:spMkLst>
            <pc:docMk/>
            <pc:sldMk cId="563642769" sldId="525"/>
            <ac:spMk id="9" creationId="{E2C37643-D567-E8EB-2D9B-8394B7DA9352}"/>
          </ac:spMkLst>
        </pc:spChg>
        <pc:spChg chg="mod">
          <ac:chgData name="Jha, Aryan Ritwajeet" userId="2aad577e-539b-449b-83a6-8d411f484b4d" providerId="ADAL" clId="{5C3DE4FC-7C02-45E8-A4E9-90D9E5AB7963}" dt="2024-03-19T23:40:30.916" v="3422" actId="14100"/>
          <ac:spMkLst>
            <pc:docMk/>
            <pc:sldMk cId="563642769" sldId="525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19T23:40:49.920" v="3426"/>
          <ac:spMkLst>
            <pc:docMk/>
            <pc:sldMk cId="563642769" sldId="525"/>
            <ac:spMk id="12" creationId="{17DC5A1E-915B-C53E-2002-88030676C7D9}"/>
          </ac:spMkLst>
        </pc:spChg>
        <pc:spChg chg="add mod">
          <ac:chgData name="Jha, Aryan Ritwajeet" userId="2aad577e-539b-449b-83a6-8d411f484b4d" providerId="ADAL" clId="{5C3DE4FC-7C02-45E8-A4E9-90D9E5AB7963}" dt="2024-03-20T02:16:13.860" v="3505" actId="1076"/>
          <ac:spMkLst>
            <pc:docMk/>
            <pc:sldMk cId="563642769" sldId="525"/>
            <ac:spMk id="13" creationId="{2FC377A9-2410-3057-73D4-BB4945B30B6F}"/>
          </ac:spMkLst>
        </pc:sp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19T23:31:52.590" v="3413" actId="14826"/>
          <ac:picMkLst>
            <pc:docMk/>
            <pc:sldMk cId="563642769" sldId="52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0:52:37.021" v="3433" actId="14826"/>
          <ac:picMkLst>
            <pc:docMk/>
            <pc:sldMk cId="563642769" sldId="525"/>
            <ac:picMk id="7" creationId="{58203A00-1CD2-A3DA-86E9-01B5A415E0B3}"/>
          </ac:picMkLst>
        </pc:picChg>
        <pc:picChg chg="add mod">
          <ac:chgData name="Jha, Aryan Ritwajeet" userId="2aad577e-539b-449b-83a6-8d411f484b4d" providerId="ADAL" clId="{5C3DE4FC-7C02-45E8-A4E9-90D9E5AB7963}" dt="2024-03-20T01:50:40.737" v="3449" actId="1076"/>
          <ac:picMkLst>
            <pc:docMk/>
            <pc:sldMk cId="563642769" sldId="525"/>
            <ac:picMk id="9" creationId="{3A6FFDE1-2FEE-7927-75EB-9C314EC633D3}"/>
          </ac:picMkLst>
        </pc:picChg>
        <pc:picChg chg="del mod">
          <ac:chgData name="Jha, Aryan Ritwajeet" userId="2aad577e-539b-449b-83a6-8d411f484b4d" providerId="ADAL" clId="{5C3DE4FC-7C02-45E8-A4E9-90D9E5AB7963}" dt="2024-03-20T01:48:00.579" v="3434" actId="478"/>
          <ac:picMkLst>
            <pc:docMk/>
            <pc:sldMk cId="563642769" sldId="525"/>
            <ac:picMk id="11" creationId="{FBDE82A8-0D3F-ED4F-244E-B433E61C555F}"/>
          </ac:picMkLst>
        </pc:picChg>
        <pc:picChg chg="mod">
          <ac:chgData name="Jha, Aryan Ritwajeet" userId="2aad577e-539b-449b-83a6-8d411f484b4d" providerId="ADAL" clId="{5C3DE4FC-7C02-45E8-A4E9-90D9E5AB7963}" dt="2024-03-19T23:41:15.366" v="3432"/>
          <ac:picMkLst>
            <pc:docMk/>
            <pc:sldMk cId="563642769" sldId="525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0T02:20:51.980" v="3508" actId="20577"/>
        <pc:sldMkLst>
          <pc:docMk/>
          <pc:sldMk cId="780819910" sldId="526"/>
        </pc:sldMkLst>
        <pc:spChg chg="mod">
          <ac:chgData name="Jha, Aryan Ritwajeet" userId="2aad577e-539b-449b-83a6-8d411f484b4d" providerId="ADAL" clId="{5C3DE4FC-7C02-45E8-A4E9-90D9E5AB7963}" dt="2024-03-20T02:07:47.758" v="3462" actId="13926"/>
          <ac:spMkLst>
            <pc:docMk/>
            <pc:sldMk cId="780819910" sldId="52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0T02:20:45.753" v="3507" actId="478"/>
          <ac:spMkLst>
            <pc:docMk/>
            <pc:sldMk cId="780819910" sldId="526"/>
            <ac:spMk id="3" creationId="{142C4785-9032-376A-1C05-B86CF674705E}"/>
          </ac:spMkLst>
        </pc:spChg>
        <pc:spChg chg="add mod">
          <ac:chgData name="Jha, Aryan Ritwajeet" userId="2aad577e-539b-449b-83a6-8d411f484b4d" providerId="ADAL" clId="{5C3DE4FC-7C02-45E8-A4E9-90D9E5AB7963}" dt="2024-03-20T02:20:51.980" v="3508" actId="20577"/>
          <ac:spMkLst>
            <pc:docMk/>
            <pc:sldMk cId="780819910" sldId="526"/>
            <ac:spMk id="4" creationId="{572B5622-0E6C-E5FD-CFBE-1E417B39187D}"/>
          </ac:spMkLst>
        </pc:spChg>
        <pc:spChg chg="mod">
          <ac:chgData name="Jha, Aryan Ritwajeet" userId="2aad577e-539b-449b-83a6-8d411f484b4d" providerId="ADAL" clId="{5C3DE4FC-7C02-45E8-A4E9-90D9E5AB7963}" dt="2024-03-20T02:06:13.569" v="3458" actId="20577"/>
          <ac:spMkLst>
            <pc:docMk/>
            <pc:sldMk cId="780819910" sldId="526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08:08.067" v="3464" actId="1076"/>
          <ac:picMkLst>
            <pc:docMk/>
            <pc:sldMk cId="780819910" sldId="52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0T02:06:29.777" v="3459" actId="14826"/>
          <ac:picMkLst>
            <pc:docMk/>
            <pc:sldMk cId="780819910" sldId="52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0T02:09:44.309" v="3466"/>
          <ac:picMkLst>
            <pc:docMk/>
            <pc:sldMk cId="780819910" sldId="52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0T02:07:32.310" v="3461"/>
          <ac:picMkLst>
            <pc:docMk/>
            <pc:sldMk cId="780819910" sldId="526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0T02:26:06.577" v="3520" actId="47"/>
        <pc:sldMkLst>
          <pc:docMk/>
          <pc:sldMk cId="952482426" sldId="527"/>
        </pc:sldMkLst>
      </pc:sldChg>
      <pc:sldChg chg="modSp add del mod">
        <pc:chgData name="Jha, Aryan Ritwajeet" userId="2aad577e-539b-449b-83a6-8d411f484b4d" providerId="ADAL" clId="{5C3DE4FC-7C02-45E8-A4E9-90D9E5AB7963}" dt="2024-03-20T02:25:36.548" v="3517"/>
        <pc:sldMkLst>
          <pc:docMk/>
          <pc:sldMk cId="2383568727" sldId="527"/>
        </pc:sldMkLst>
        <pc:spChg chg="mod">
          <ac:chgData name="Jha, Aryan Ritwajeet" userId="2aad577e-539b-449b-83a6-8d411f484b4d" providerId="ADAL" clId="{5C3DE4FC-7C02-45E8-A4E9-90D9E5AB7963}" dt="2024-03-20T02:25:10.705" v="3510"/>
          <ac:spMkLst>
            <pc:docMk/>
            <pc:sldMk cId="2383568727" sldId="52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5:34.721" v="3516" actId="20577"/>
          <ac:spMkLst>
            <pc:docMk/>
            <pc:sldMk cId="2383568727" sldId="527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3-20T02:25:34.323" v="3515" actId="14826"/>
          <ac:picMkLst>
            <pc:docMk/>
            <pc:sldMk cId="2383568727" sldId="52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0T02:38:25.525" v="3553"/>
        <pc:sldMkLst>
          <pc:docMk/>
          <pc:sldMk cId="2517154271" sldId="528"/>
        </pc:sldMkLst>
        <pc:spChg chg="mod">
          <ac:chgData name="Jha, Aryan Ritwajeet" userId="2aad577e-539b-449b-83a6-8d411f484b4d" providerId="ADAL" clId="{5C3DE4FC-7C02-45E8-A4E9-90D9E5AB7963}" dt="2024-03-20T02:26:20.031" v="3521"/>
          <ac:spMkLst>
            <pc:docMk/>
            <pc:sldMk cId="2517154271" sldId="52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0T02:26:24.065" v="3522" actId="20577"/>
          <ac:spMkLst>
            <pc:docMk/>
            <pc:sldMk cId="2517154271" sldId="52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3-20T02:38:25.525" v="3553"/>
          <ac:spMkLst>
            <pc:docMk/>
            <pc:sldMk cId="2517154271" sldId="528"/>
            <ac:spMk id="16" creationId="{4DF660D0-E270-8D6E-74F9-B14F2AE82A07}"/>
          </ac:spMkLst>
        </pc:sp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4" creationId="{87A65926-5163-2F4B-68CF-94F8F95C0634}"/>
          </ac:picMkLst>
        </pc:picChg>
        <pc:picChg chg="mod">
          <ac:chgData name="Jha, Aryan Ritwajeet" userId="2aad577e-539b-449b-83a6-8d411f484b4d" providerId="ADAL" clId="{5C3DE4FC-7C02-45E8-A4E9-90D9E5AB7963}" dt="2024-03-20T02:27:40.590" v="3535" actId="1076"/>
          <ac:picMkLst>
            <pc:docMk/>
            <pc:sldMk cId="2517154271" sldId="528"/>
            <ac:picMk id="5" creationId="{001514B1-0056-0015-3EC1-2F1DF0476861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7" creationId="{58203A00-1CD2-A3DA-86E9-01B5A415E0B3}"/>
          </ac:picMkLst>
        </pc:picChg>
        <pc:picChg chg="del">
          <ac:chgData name="Jha, Aryan Ritwajeet" userId="2aad577e-539b-449b-83a6-8d411f484b4d" providerId="ADAL" clId="{5C3DE4FC-7C02-45E8-A4E9-90D9E5AB7963}" dt="2024-03-20T02:27:23.960" v="3531" actId="478"/>
          <ac:picMkLst>
            <pc:docMk/>
            <pc:sldMk cId="2517154271" sldId="528"/>
            <ac:picMk id="9" creationId="{51200E52-09FD-6F70-2DEC-B4A1C79D7F3F}"/>
          </ac:picMkLst>
        </pc:picChg>
        <pc:picChg chg="del">
          <ac:chgData name="Jha, Aryan Ritwajeet" userId="2aad577e-539b-449b-83a6-8d411f484b4d" providerId="ADAL" clId="{5C3DE4FC-7C02-45E8-A4E9-90D9E5AB7963}" dt="2024-03-20T02:28:09.892" v="3536" actId="478"/>
          <ac:picMkLst>
            <pc:docMk/>
            <pc:sldMk cId="2517154271" sldId="528"/>
            <ac:picMk id="11" creationId="{FBDE82A8-0D3F-ED4F-244E-B433E61C555F}"/>
          </ac:picMkLst>
        </pc:picChg>
        <pc:picChg chg="add mod">
          <ac:chgData name="Jha, Aryan Ritwajeet" userId="2aad577e-539b-449b-83a6-8d411f484b4d" providerId="ADAL" clId="{5C3DE4FC-7C02-45E8-A4E9-90D9E5AB7963}" dt="2024-03-20T02:27:27.200" v="3533" actId="1076"/>
          <ac:picMkLst>
            <pc:docMk/>
            <pc:sldMk cId="2517154271" sldId="528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3-20T02:28:44.550" v="3544"/>
          <ac:picMkLst>
            <pc:docMk/>
            <pc:sldMk cId="2517154271" sldId="52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3-20T02:26:48.975" v="3530" actId="1076"/>
          <ac:picMkLst>
            <pc:docMk/>
            <pc:sldMk cId="2517154271" sldId="528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0:46:57.046" v="3616"/>
        <pc:sldMkLst>
          <pc:docMk/>
          <pc:sldMk cId="3624807128" sldId="529"/>
        </pc:sldMkLst>
        <pc:spChg chg="mod">
          <ac:chgData name="Jha, Aryan Ritwajeet" userId="2aad577e-539b-449b-83a6-8d411f484b4d" providerId="ADAL" clId="{5C3DE4FC-7C02-45E8-A4E9-90D9E5AB7963}" dt="2024-03-21T00:35:58.656" v="3585"/>
          <ac:spMkLst>
            <pc:docMk/>
            <pc:sldMk cId="3624807128" sldId="52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0:36:00.614" v="3586" actId="20577"/>
          <ac:spMkLst>
            <pc:docMk/>
            <pc:sldMk cId="3624807128" sldId="529"/>
            <ac:spMk id="6" creationId="{9F8CA7D5-7CA0-695F-5BD8-3A90FCD06738}"/>
          </ac:spMkLst>
        </pc:spChg>
        <pc:spChg chg="mod">
          <ac:chgData name="Jha, Aryan Ritwajeet" userId="2aad577e-539b-449b-83a6-8d411f484b4d" providerId="ADAL" clId="{5C3DE4FC-7C02-45E8-A4E9-90D9E5AB7963}" dt="2024-03-21T00:44:26.833" v="3602"/>
          <ac:spMkLst>
            <pc:docMk/>
            <pc:sldMk cId="3624807128" sldId="52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5.309" v="3608"/>
          <ac:spMkLst>
            <pc:docMk/>
            <pc:sldMk cId="3624807128" sldId="529"/>
            <ac:spMk id="12" creationId="{17DC5A1E-915B-C53E-2002-88030676C7D9}"/>
          </ac:spMkLst>
        </pc:spChg>
        <pc:spChg chg="mod">
          <ac:chgData name="Jha, Aryan Ritwajeet" userId="2aad577e-539b-449b-83a6-8d411f484b4d" providerId="ADAL" clId="{5C3DE4FC-7C02-45E8-A4E9-90D9E5AB7963}" dt="2024-03-21T00:34:19.977" v="3574" actId="14100"/>
          <ac:spMkLst>
            <pc:docMk/>
            <pc:sldMk cId="3624807128" sldId="529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0:46:57.046" v="3616"/>
          <ac:picMkLst>
            <pc:docMk/>
            <pc:sldMk cId="3624807128" sldId="52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3-21T00:45:32.090" v="3611" actId="1076"/>
          <ac:picMkLst>
            <pc:docMk/>
            <pc:sldMk cId="3624807128" sldId="52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0:45:17.487" v="3609" actId="14826"/>
          <ac:picMkLst>
            <pc:docMk/>
            <pc:sldMk cId="3624807128" sldId="52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0:46:19.703" v="3613"/>
          <ac:picMkLst>
            <pc:docMk/>
            <pc:sldMk cId="3624807128" sldId="529"/>
            <ac:picMk id="15" creationId="{6704F518-A05C-917B-A73D-9C06BBC8A428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1T00:44:43.573" v="3607"/>
        <pc:sldMkLst>
          <pc:docMk/>
          <pc:sldMk cId="3773257300" sldId="530"/>
        </pc:sldMkLst>
        <pc:spChg chg="mod">
          <ac:chgData name="Jha, Aryan Ritwajeet" userId="2aad577e-539b-449b-83a6-8d411f484b4d" providerId="ADAL" clId="{5C3DE4FC-7C02-45E8-A4E9-90D9E5AB7963}" dt="2024-03-21T00:35:54.641" v="3584" actId="21"/>
          <ac:spMkLst>
            <pc:docMk/>
            <pc:sldMk cId="3773257300" sldId="53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0:34:27.781" v="3576"/>
          <ac:spMkLst>
            <pc:docMk/>
            <pc:sldMk cId="3773257300" sldId="530"/>
            <ac:spMk id="3" creationId="{40BB9051-9CA4-6208-80EC-A9F08940E37B}"/>
          </ac:spMkLst>
        </pc:spChg>
        <pc:spChg chg="add del mod">
          <ac:chgData name="Jha, Aryan Ritwajeet" userId="2aad577e-539b-449b-83a6-8d411f484b4d" providerId="ADAL" clId="{5C3DE4FC-7C02-45E8-A4E9-90D9E5AB7963}" dt="2024-03-21T00:44:24.679" v="3601"/>
          <ac:spMkLst>
            <pc:docMk/>
            <pc:sldMk cId="3773257300" sldId="530"/>
            <ac:spMk id="4" creationId="{9079E872-3257-0DEC-125C-3EC9197ECF5C}"/>
          </ac:spMkLst>
        </pc:spChg>
        <pc:spChg chg="mod">
          <ac:chgData name="Jha, Aryan Ritwajeet" userId="2aad577e-539b-449b-83a6-8d411f484b4d" providerId="ADAL" clId="{5C3DE4FC-7C02-45E8-A4E9-90D9E5AB7963}" dt="2024-03-21T00:36:02.917" v="3587" actId="20577"/>
          <ac:spMkLst>
            <pc:docMk/>
            <pc:sldMk cId="3773257300" sldId="53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3-21T00:44:43.573" v="3607"/>
          <ac:spMkLst>
            <pc:docMk/>
            <pc:sldMk cId="3773257300" sldId="530"/>
            <ac:spMk id="7" creationId="{76E902FB-4F81-DA59-BF1B-C010D791BE9A}"/>
          </ac:spMkLst>
        </pc:spChg>
        <pc:spChg chg="mod">
          <ac:chgData name="Jha, Aryan Ritwajeet" userId="2aad577e-539b-449b-83a6-8d411f484b4d" providerId="ADAL" clId="{5C3DE4FC-7C02-45E8-A4E9-90D9E5AB7963}" dt="2024-03-21T00:44:21.951" v="3599"/>
          <ac:spMkLst>
            <pc:docMk/>
            <pc:sldMk cId="3773257300" sldId="530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0:44:42.329" v="3605"/>
          <ac:spMkLst>
            <pc:docMk/>
            <pc:sldMk cId="3773257300" sldId="530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1T00:34:26.891" v="3575" actId="478"/>
          <ac:spMkLst>
            <pc:docMk/>
            <pc:sldMk cId="3773257300" sldId="530"/>
            <ac:spMk id="16" creationId="{4DF660D0-E270-8D6E-74F9-B14F2AE82A07}"/>
          </ac:spMkLst>
        </pc:spChg>
        <pc:picChg chg="mod">
          <ac:chgData name="Jha, Aryan Ritwajeet" userId="2aad577e-539b-449b-83a6-8d411f484b4d" providerId="ADAL" clId="{5C3DE4FC-7C02-45E8-A4E9-90D9E5AB7963}" dt="2024-03-21T00:36:31.771" v="3590" actId="14826"/>
          <ac:picMkLst>
            <pc:docMk/>
            <pc:sldMk cId="3773257300" sldId="53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0:35:02.083" v="3581" actId="1076"/>
          <ac:picMkLst>
            <pc:docMk/>
            <pc:sldMk cId="3773257300" sldId="53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0:38:50.342" v="3596"/>
          <ac:picMkLst>
            <pc:docMk/>
            <pc:sldMk cId="3773257300" sldId="53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3-21T00:37:37.521" v="3595"/>
          <ac:picMkLst>
            <pc:docMk/>
            <pc:sldMk cId="3773257300" sldId="530"/>
            <ac:picMk id="1025" creationId="{72C46A71-CE7B-DD02-FCCC-D5CEE7DDE731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2:41:37.701" v="4028" actId="1076"/>
        <pc:sldMkLst>
          <pc:docMk/>
          <pc:sldMk cId="1675027774" sldId="531"/>
        </pc:sldMkLst>
        <pc:spChg chg="mod">
          <ac:chgData name="Jha, Aryan Ritwajeet" userId="2aad577e-539b-449b-83a6-8d411f484b4d" providerId="ADAL" clId="{5C3DE4FC-7C02-45E8-A4E9-90D9E5AB7963}" dt="2024-03-21T01:19:18.303" v="3624" actId="20577"/>
          <ac:spMkLst>
            <pc:docMk/>
            <pc:sldMk cId="1675027774" sldId="53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1:20:17.122" v="3630" actId="20577"/>
          <ac:spMkLst>
            <pc:docMk/>
            <pc:sldMk cId="1675027774" sldId="531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3-21T01:20:08.062" v="3627" actId="14826"/>
          <ac:picMkLst>
            <pc:docMk/>
            <pc:sldMk cId="1675027774" sldId="531"/>
            <ac:picMk id="5" creationId="{001514B1-0056-0015-3EC1-2F1DF0476861}"/>
          </ac:picMkLst>
        </pc:picChg>
        <pc:picChg chg="add mod">
          <ac:chgData name="Jha, Aryan Ritwajeet" userId="2aad577e-539b-449b-83a6-8d411f484b4d" providerId="ADAL" clId="{5C3DE4FC-7C02-45E8-A4E9-90D9E5AB7963}" dt="2024-04-02T02:41:21.773" v="4026" actId="1076"/>
          <ac:picMkLst>
            <pc:docMk/>
            <pc:sldMk cId="1675027774" sldId="531"/>
            <ac:picMk id="7" creationId="{7F4FB8F4-1453-04DC-3D18-A26087617BDD}"/>
          </ac:picMkLst>
        </pc:picChg>
        <pc:picChg chg="add mod">
          <ac:chgData name="Jha, Aryan Ritwajeet" userId="2aad577e-539b-449b-83a6-8d411f484b4d" providerId="ADAL" clId="{5C3DE4FC-7C02-45E8-A4E9-90D9E5AB7963}" dt="2024-04-02T02:22:09.751" v="4013" actId="1076"/>
          <ac:picMkLst>
            <pc:docMk/>
            <pc:sldMk cId="1675027774" sldId="531"/>
            <ac:picMk id="11" creationId="{B04D1EDB-75AF-7787-0565-6478DC933580}"/>
          </ac:picMkLst>
        </pc:picChg>
        <pc:picChg chg="mod">
          <ac:chgData name="Jha, Aryan Ritwajeet" userId="2aad577e-539b-449b-83a6-8d411f484b4d" providerId="ADAL" clId="{5C3DE4FC-7C02-45E8-A4E9-90D9E5AB7963}" dt="2024-03-21T01:28:19.252" v="3649" actId="14826"/>
          <ac:picMkLst>
            <pc:docMk/>
            <pc:sldMk cId="1675027774" sldId="53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3-21T01:19:53.231" v="3626"/>
          <ac:picMkLst>
            <pc:docMk/>
            <pc:sldMk cId="1675027774" sldId="531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4-02T02:41:24.608" v="4027" actId="1076"/>
          <ac:picMkLst>
            <pc:docMk/>
            <pc:sldMk cId="1675027774" sldId="531"/>
            <ac:picMk id="16" creationId="{BDFA2E2F-04FB-7486-01E8-31DF58E98A2C}"/>
          </ac:picMkLst>
        </pc:picChg>
        <pc:picChg chg="add mod">
          <ac:chgData name="Jha, Aryan Ritwajeet" userId="2aad577e-539b-449b-83a6-8d411f484b4d" providerId="ADAL" clId="{5C3DE4FC-7C02-45E8-A4E9-90D9E5AB7963}" dt="2024-04-02T02:41:37.701" v="4028" actId="1076"/>
          <ac:picMkLst>
            <pc:docMk/>
            <pc:sldMk cId="1675027774" sldId="531"/>
            <ac:picMk id="18" creationId="{FB8CE8FC-6695-105C-2AAA-93EC8639F44F}"/>
          </ac:picMkLst>
        </pc:picChg>
        <pc:picChg chg="mod">
          <ac:chgData name="Jha, Aryan Ritwajeet" userId="2aad577e-539b-449b-83a6-8d411f484b4d" providerId="ADAL" clId="{5C3DE4FC-7C02-45E8-A4E9-90D9E5AB7963}" dt="2024-03-21T01:27:56.689" v="3648"/>
          <ac:picMkLst>
            <pc:docMk/>
            <pc:sldMk cId="1675027774" sldId="531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2:34:59.546" v="4021" actId="1076"/>
        <pc:sldMkLst>
          <pc:docMk/>
          <pc:sldMk cId="2930651292" sldId="532"/>
        </pc:sldMkLst>
        <pc:spChg chg="mod">
          <ac:chgData name="Jha, Aryan Ritwajeet" userId="2aad577e-539b-449b-83a6-8d411f484b4d" providerId="ADAL" clId="{5C3DE4FC-7C02-45E8-A4E9-90D9E5AB7963}" dt="2024-03-21T01:20:59.632" v="3636" actId="20577"/>
          <ac:spMkLst>
            <pc:docMk/>
            <pc:sldMk cId="2930651292" sldId="532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1:25:19.182" v="3646" actId="478"/>
          <ac:spMkLst>
            <pc:docMk/>
            <pc:sldMk cId="2930651292" sldId="532"/>
            <ac:spMk id="4" creationId="{24F25E30-8E17-ECB8-082E-8FAE2D943BEA}"/>
          </ac:spMkLst>
        </pc:spChg>
        <pc:spChg chg="add mod">
          <ac:chgData name="Jha, Aryan Ritwajeet" userId="2aad577e-539b-449b-83a6-8d411f484b4d" providerId="ADAL" clId="{5C3DE4FC-7C02-45E8-A4E9-90D9E5AB7963}" dt="2024-03-21T01:25:16.304" v="3645"/>
          <ac:spMkLst>
            <pc:docMk/>
            <pc:sldMk cId="2930651292" sldId="532"/>
            <ac:spMk id="5" creationId="{27AF2400-C468-0926-4111-5D2A28B03BE1}"/>
          </ac:spMkLst>
        </pc:spChg>
        <pc:spChg chg="del">
          <ac:chgData name="Jha, Aryan Ritwajeet" userId="2aad577e-539b-449b-83a6-8d411f484b4d" providerId="ADAL" clId="{5C3DE4FC-7C02-45E8-A4E9-90D9E5AB7963}" dt="2024-03-21T01:20:30.271" v="3632" actId="478"/>
          <ac:spMkLst>
            <pc:docMk/>
            <pc:sldMk cId="2930651292" sldId="532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3-21T01:23:03.216" v="3638"/>
          <ac:picMkLst>
            <pc:docMk/>
            <pc:sldMk cId="2930651292" sldId="532"/>
            <ac:picMk id="3" creationId="{D873B263-0DF5-9F8D-8C69-38EAAA76F70A}"/>
          </ac:picMkLst>
        </pc:picChg>
        <pc:picChg chg="add mod">
          <ac:chgData name="Jha, Aryan Ritwajeet" userId="2aad577e-539b-449b-83a6-8d411f484b4d" providerId="ADAL" clId="{5C3DE4FC-7C02-45E8-A4E9-90D9E5AB7963}" dt="2024-04-02T02:22:12.920" v="4014" actId="1076"/>
          <ac:picMkLst>
            <pc:docMk/>
            <pc:sldMk cId="2930651292" sldId="532"/>
            <ac:picMk id="7" creationId="{592A5877-2A27-3901-2D37-68A9D6552525}"/>
          </ac:picMkLst>
        </pc:picChg>
        <pc:picChg chg="add mod">
          <ac:chgData name="Jha, Aryan Ritwajeet" userId="2aad577e-539b-449b-83a6-8d411f484b4d" providerId="ADAL" clId="{5C3DE4FC-7C02-45E8-A4E9-90D9E5AB7963}" dt="2024-04-02T02:34:59.546" v="4021" actId="1076"/>
          <ac:picMkLst>
            <pc:docMk/>
            <pc:sldMk cId="2930651292" sldId="532"/>
            <ac:picMk id="11" creationId="{FB217EBB-8BEE-E7E8-261A-DAF8BA8673A7}"/>
          </ac:picMkLst>
        </pc:picChg>
        <pc:picChg chg="mod">
          <ac:chgData name="Jha, Aryan Ritwajeet" userId="2aad577e-539b-449b-83a6-8d411f484b4d" providerId="ADAL" clId="{5C3DE4FC-7C02-45E8-A4E9-90D9E5AB7963}" dt="2024-03-21T01:24:10.412" v="3641" actId="14826"/>
          <ac:picMkLst>
            <pc:docMk/>
            <pc:sldMk cId="2930651292" sldId="53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3-21T01:28:46.692" v="3651" actId="14100"/>
          <ac:picMkLst>
            <pc:docMk/>
            <pc:sldMk cId="2930651292" sldId="53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3-21T01:25:06.746" v="3643"/>
          <ac:picMkLst>
            <pc:docMk/>
            <pc:sldMk cId="2930651292" sldId="532"/>
            <ac:picMk id="15" creationId="{6704F518-A05C-917B-A73D-9C06BBC8A428}"/>
          </ac:picMkLst>
        </pc:picChg>
        <pc:picChg chg="add mod">
          <ac:chgData name="Jha, Aryan Ritwajeet" userId="2aad577e-539b-449b-83a6-8d411f484b4d" providerId="ADAL" clId="{5C3DE4FC-7C02-45E8-A4E9-90D9E5AB7963}" dt="2024-04-02T02:34:54.893" v="4020" actId="1076"/>
          <ac:picMkLst>
            <pc:docMk/>
            <pc:sldMk cId="2930651292" sldId="532"/>
            <ac:picMk id="17" creationId="{D3149783-671A-78F2-FF97-0F2A4D389C2A}"/>
          </ac:picMkLst>
        </pc:picChg>
      </pc:sldChg>
      <pc:sldChg chg="modSp add mod">
        <pc:chgData name="Jha, Aryan Ritwajeet" userId="2aad577e-539b-449b-83a6-8d411f484b4d" providerId="ADAL" clId="{5C3DE4FC-7C02-45E8-A4E9-90D9E5AB7963}" dt="2024-03-21T07:39:01.331" v="3698" actId="404"/>
        <pc:sldMkLst>
          <pc:docMk/>
          <pc:sldMk cId="3898205362" sldId="533"/>
        </pc:sldMkLst>
        <pc:spChg chg="mod">
          <ac:chgData name="Jha, Aryan Ritwajeet" userId="2aad577e-539b-449b-83a6-8d411f484b4d" providerId="ADAL" clId="{5C3DE4FC-7C02-45E8-A4E9-90D9E5AB7963}" dt="2024-03-21T01:30:34.082" v="3653" actId="20577"/>
          <ac:spMkLst>
            <pc:docMk/>
            <pc:sldMk cId="3898205362" sldId="53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3-21T07:38:44.171" v="3696" actId="404"/>
          <ac:spMkLst>
            <pc:docMk/>
            <pc:sldMk cId="3898205362" sldId="53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7:39:01.331" v="3698" actId="404"/>
          <ac:spMkLst>
            <pc:docMk/>
            <pc:sldMk cId="3898205362" sldId="53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7:36:47.254" v="3687" actId="14826"/>
          <ac:picMkLst>
            <pc:docMk/>
            <pc:sldMk cId="3898205362" sldId="53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7:38:02.205" v="3692" actId="1076"/>
          <ac:picMkLst>
            <pc:docMk/>
            <pc:sldMk cId="3898205362" sldId="533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08.615" v="3693"/>
          <ac:picMkLst>
            <pc:docMk/>
            <pc:sldMk cId="3898205362" sldId="533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7:37:51.844" v="3690"/>
          <ac:picMkLst>
            <pc:docMk/>
            <pc:sldMk cId="3898205362" sldId="533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7:38:13.191" v="3694"/>
        <pc:sldMkLst>
          <pc:docMk/>
          <pc:sldMk cId="1137517003" sldId="534"/>
        </pc:sldMkLst>
        <pc:spChg chg="mod">
          <ac:chgData name="Jha, Aryan Ritwajeet" userId="2aad577e-539b-449b-83a6-8d411f484b4d" providerId="ADAL" clId="{5C3DE4FC-7C02-45E8-A4E9-90D9E5AB7963}" dt="2024-03-21T01:31:18.749" v="3664" actId="20577"/>
          <ac:spMkLst>
            <pc:docMk/>
            <pc:sldMk cId="1137517003" sldId="5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6:43:59.043" v="3679"/>
          <ac:spMkLst>
            <pc:docMk/>
            <pc:sldMk cId="1137517003" sldId="534"/>
            <ac:spMk id="3" creationId="{39A1D076-9FB6-B92E-2A00-DB37B9DF260F}"/>
          </ac:spMkLst>
        </pc:spChg>
        <pc:spChg chg="add del mod">
          <ac:chgData name="Jha, Aryan Ritwajeet" userId="2aad577e-539b-449b-83a6-8d411f484b4d" providerId="ADAL" clId="{5C3DE4FC-7C02-45E8-A4E9-90D9E5AB7963}" dt="2024-03-21T06:43:59.046" v="3681"/>
          <ac:spMkLst>
            <pc:docMk/>
            <pc:sldMk cId="1137517003" sldId="534"/>
            <ac:spMk id="4" creationId="{FB05CA19-DE7F-10E1-C0F4-B4A0E7A3DC39}"/>
          </ac:spMkLst>
        </pc:spChg>
        <pc:spChg chg="mod">
          <ac:chgData name="Jha, Aryan Ritwajeet" userId="2aad577e-539b-449b-83a6-8d411f484b4d" providerId="ADAL" clId="{5C3DE4FC-7C02-45E8-A4E9-90D9E5AB7963}" dt="2024-03-21T06:43:38.480" v="3673" actId="404"/>
          <ac:spMkLst>
            <pc:docMk/>
            <pc:sldMk cId="1137517003" sldId="534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06:43:57.780" v="3677" actId="404"/>
          <ac:spMkLst>
            <pc:docMk/>
            <pc:sldMk cId="1137517003" sldId="53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6:43:08.368" v="3669" actId="14826"/>
          <ac:picMkLst>
            <pc:docMk/>
            <pc:sldMk cId="1137517003" sldId="5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1:31:13.963" v="3663"/>
          <ac:picMkLst>
            <pc:docMk/>
            <pc:sldMk cId="1137517003" sldId="534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7:38:13.191" v="3694"/>
          <ac:picMkLst>
            <pc:docMk/>
            <pc:sldMk cId="1137517003" sldId="534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6:42:39.978" v="3668"/>
          <ac:picMkLst>
            <pc:docMk/>
            <pc:sldMk cId="1137517003" sldId="534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55.083" v="3765"/>
        <pc:sldMkLst>
          <pc:docMk/>
          <pc:sldMk cId="35263517" sldId="535"/>
        </pc:sldMkLst>
        <pc:spChg chg="mod">
          <ac:chgData name="Jha, Aryan Ritwajeet" userId="2aad577e-539b-449b-83a6-8d411f484b4d" providerId="ADAL" clId="{5C3DE4FC-7C02-45E8-A4E9-90D9E5AB7963}" dt="2024-03-21T08:19:46.941" v="3701" actId="20577"/>
          <ac:spMkLst>
            <pc:docMk/>
            <pc:sldMk cId="35263517" sldId="5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8:26:16.431" v="3741"/>
          <ac:spMkLst>
            <pc:docMk/>
            <pc:sldMk cId="35263517" sldId="535"/>
            <ac:spMk id="3" creationId="{EB2C5FC4-0BCF-BE8A-6864-6639F815CB59}"/>
          </ac:spMkLst>
        </pc:spChg>
        <pc:spChg chg="add mod">
          <ac:chgData name="Jha, Aryan Ritwajeet" userId="2aad577e-539b-449b-83a6-8d411f484b4d" providerId="ADAL" clId="{5C3DE4FC-7C02-45E8-A4E9-90D9E5AB7963}" dt="2024-03-21T08:26:21.247" v="3742" actId="404"/>
          <ac:spMkLst>
            <pc:docMk/>
            <pc:sldMk cId="35263517" sldId="535"/>
            <ac:spMk id="4" creationId="{749AE08B-6BC2-1B84-ADED-468507DBDBA4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0" creationId="{D83E3574-324F-2F24-AEDE-81ED13339FA8}"/>
          </ac:spMkLst>
        </pc:spChg>
        <pc:spChg chg="del mod">
          <ac:chgData name="Jha, Aryan Ritwajeet" userId="2aad577e-539b-449b-83a6-8d411f484b4d" providerId="ADAL" clId="{5C3DE4FC-7C02-45E8-A4E9-90D9E5AB7963}" dt="2024-03-21T08:26:15.154" v="3740" actId="478"/>
          <ac:spMkLst>
            <pc:docMk/>
            <pc:sldMk cId="35263517" sldId="53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08:21:11.025" v="3712" actId="14826"/>
          <ac:picMkLst>
            <pc:docMk/>
            <pc:sldMk cId="35263517" sldId="53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8:20:52.316" v="3711" actId="14826"/>
          <ac:picMkLst>
            <pc:docMk/>
            <pc:sldMk cId="35263517" sldId="535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55.083" v="3765"/>
          <ac:picMkLst>
            <pc:docMk/>
            <pc:sldMk cId="35263517" sldId="535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08:21:37.692" v="3714"/>
          <ac:picMkLst>
            <pc:docMk/>
            <pc:sldMk cId="35263517" sldId="535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1:37:05.365" v="3807"/>
        <pc:sldMkLst>
          <pc:docMk/>
          <pc:sldMk cId="2980936028" sldId="536"/>
        </pc:sldMkLst>
        <pc:spChg chg="mod">
          <ac:chgData name="Jha, Aryan Ritwajeet" userId="2aad577e-539b-449b-83a6-8d411f484b4d" providerId="ADAL" clId="{5C3DE4FC-7C02-45E8-A4E9-90D9E5AB7963}" dt="2024-03-21T08:19:49.980" v="3702" actId="20577"/>
          <ac:spMkLst>
            <pc:docMk/>
            <pc:sldMk cId="2980936028" sldId="536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08:24:52.209" v="3730"/>
          <ac:spMkLst>
            <pc:docMk/>
            <pc:sldMk cId="2980936028" sldId="536"/>
            <ac:spMk id="3" creationId="{D2FA7322-493D-6B34-AE87-84EAF9579ACB}"/>
          </ac:spMkLst>
        </pc:spChg>
        <pc:spChg chg="mod">
          <ac:chgData name="Jha, Aryan Ritwajeet" userId="2aad577e-539b-449b-83a6-8d411f484b4d" providerId="ADAL" clId="{5C3DE4FC-7C02-45E8-A4E9-90D9E5AB7963}" dt="2024-03-21T08:24:50.812" v="3728" actId="404"/>
          <ac:spMkLst>
            <pc:docMk/>
            <pc:sldMk cId="2980936028" sldId="536"/>
            <ac:spMk id="10" creationId="{D83E3574-324F-2F24-AEDE-81ED13339FA8}"/>
          </ac:spMkLst>
        </pc:spChg>
        <pc:spChg chg="add del mod">
          <ac:chgData name="Jha, Aryan Ritwajeet" userId="2aad577e-539b-449b-83a6-8d411f484b4d" providerId="ADAL" clId="{5C3DE4FC-7C02-45E8-A4E9-90D9E5AB7963}" dt="2024-03-21T08:25:06.533" v="3735"/>
          <ac:spMkLst>
            <pc:docMk/>
            <pc:sldMk cId="2980936028" sldId="536"/>
            <ac:spMk id="11" creationId="{51EA6648-5E7D-98F3-8133-BE34F52632FA}"/>
          </ac:spMkLst>
        </pc:spChg>
        <pc:spChg chg="mod">
          <ac:chgData name="Jha, Aryan Ritwajeet" userId="2aad577e-539b-449b-83a6-8d411f484b4d" providerId="ADAL" clId="{5C3DE4FC-7C02-45E8-A4E9-90D9E5AB7963}" dt="2024-03-21T08:25:27.495" v="3739" actId="404"/>
          <ac:spMkLst>
            <pc:docMk/>
            <pc:sldMk cId="2980936028" sldId="536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1:36:17.186" v="3805" actId="14826"/>
          <ac:picMkLst>
            <pc:docMk/>
            <pc:sldMk cId="2980936028" sldId="53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1:36:01.089" v="3804" actId="14826"/>
          <ac:picMkLst>
            <pc:docMk/>
            <pc:sldMk cId="2980936028" sldId="536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1:37:05.365" v="3807"/>
          <ac:picMkLst>
            <pc:docMk/>
            <pc:sldMk cId="2980936028" sldId="536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1:35:43.324" v="3803"/>
          <ac:picMkLst>
            <pc:docMk/>
            <pc:sldMk cId="2980936028" sldId="536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09:27:45.016" v="3764"/>
        <pc:sldMkLst>
          <pc:docMk/>
          <pc:sldMk cId="4273634780" sldId="537"/>
        </pc:sldMkLst>
        <pc:spChg chg="mod">
          <ac:chgData name="Jha, Aryan Ritwajeet" userId="2aad577e-539b-449b-83a6-8d411f484b4d" providerId="ADAL" clId="{5C3DE4FC-7C02-45E8-A4E9-90D9E5AB7963}" dt="2024-03-21T08:23:06.856" v="3717" actId="20577"/>
          <ac:spMkLst>
            <pc:docMk/>
            <pc:sldMk cId="4273634780" sldId="5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25.295" v="3753"/>
          <ac:spMkLst>
            <pc:docMk/>
            <pc:sldMk cId="4273634780" sldId="537"/>
            <ac:spMk id="3" creationId="{8170B3E8-D69B-B7A0-6298-05F10191F1DD}"/>
          </ac:spMkLst>
        </pc:spChg>
        <pc:spChg chg="add mod">
          <ac:chgData name="Jha, Aryan Ritwajeet" userId="2aad577e-539b-449b-83a6-8d411f484b4d" providerId="ADAL" clId="{5C3DE4FC-7C02-45E8-A4E9-90D9E5AB7963}" dt="2024-03-21T09:25:38.739" v="3756"/>
          <ac:spMkLst>
            <pc:docMk/>
            <pc:sldMk cId="4273634780" sldId="537"/>
            <ac:spMk id="4" creationId="{1F373F08-5C81-2B4B-39E6-2EDEA768D093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3-21T08:25:14.238" v="3736" actId="478"/>
          <ac:spMkLst>
            <pc:docMk/>
            <pc:sldMk cId="4273634780" sldId="537"/>
            <ac:spMk id="12" creationId="{17DC5A1E-915B-C53E-2002-88030676C7D9}"/>
          </ac:spMkLst>
        </pc:spChg>
        <pc:spChg chg="add del mod">
          <ac:chgData name="Jha, Aryan Ritwajeet" userId="2aad577e-539b-449b-83a6-8d411f484b4d" providerId="ADAL" clId="{5C3DE4FC-7C02-45E8-A4E9-90D9E5AB7963}" dt="2024-03-21T09:25:40.563" v="3758"/>
          <ac:spMkLst>
            <pc:docMk/>
            <pc:sldMk cId="4273634780" sldId="537"/>
            <ac:spMk id="12" creationId="{5E728B7F-75BE-2CD8-2AA0-0F5764EBEBF2}"/>
          </ac:spMkLst>
        </pc:spChg>
        <pc:spChg chg="add del mod">
          <ac:chgData name="Jha, Aryan Ritwajeet" userId="2aad577e-539b-449b-83a6-8d411f484b4d" providerId="ADAL" clId="{5C3DE4FC-7C02-45E8-A4E9-90D9E5AB7963}" dt="2024-03-21T09:25:40.566" v="3760"/>
          <ac:spMkLst>
            <pc:docMk/>
            <pc:sldMk cId="4273634780" sldId="537"/>
            <ac:spMk id="14" creationId="{78FB7A2A-811C-9DE0-0F82-F157E948780A}"/>
          </ac:spMkLst>
        </pc:spChg>
        <pc:picChg chg="mod">
          <ac:chgData name="Jha, Aryan Ritwajeet" userId="2aad577e-539b-449b-83a6-8d411f484b4d" providerId="ADAL" clId="{5C3DE4FC-7C02-45E8-A4E9-90D9E5AB7963}" dt="2024-03-21T09:24:56.520" v="3748" actId="14826"/>
          <ac:picMkLst>
            <pc:docMk/>
            <pc:sldMk cId="4273634780" sldId="53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09:24:35.247" v="3747" actId="14826"/>
          <ac:picMkLst>
            <pc:docMk/>
            <pc:sldMk cId="4273634780" sldId="537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09:27:45.016" v="3764"/>
          <ac:picMkLst>
            <pc:docMk/>
            <pc:sldMk cId="4273634780" sldId="537"/>
            <ac:picMk id="9" creationId="{3A6FFDE1-2FEE-7927-75EB-9C314EC633D3}"/>
          </ac:picMkLst>
        </pc:picChg>
        <pc:picChg chg="add del">
          <ac:chgData name="Jha, Aryan Ritwajeet" userId="2aad577e-539b-449b-83a6-8d411f484b4d" providerId="ADAL" clId="{5C3DE4FC-7C02-45E8-A4E9-90D9E5AB7963}" dt="2024-03-21T09:25:14.482" v="3750" actId="22"/>
          <ac:picMkLst>
            <pc:docMk/>
            <pc:sldMk cId="4273634780" sldId="537"/>
            <ac:picMk id="11" creationId="{7F924E9F-AA76-73BC-7F2B-DC11E2508A8C}"/>
          </ac:picMkLst>
        </pc:picChg>
        <pc:picChg chg="mod">
          <ac:chgData name="Jha, Aryan Ritwajeet" userId="2aad577e-539b-449b-83a6-8d411f484b4d" providerId="ADAL" clId="{5C3DE4FC-7C02-45E8-A4E9-90D9E5AB7963}" dt="2024-03-21T09:24:11.815" v="3746"/>
          <ac:picMkLst>
            <pc:docMk/>
            <pc:sldMk cId="4273634780" sldId="537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1T23:58:40.599" v="3794"/>
        <pc:sldMkLst>
          <pc:docMk/>
          <pc:sldMk cId="927133970" sldId="538"/>
        </pc:sldMkLst>
        <pc:spChg chg="mod">
          <ac:chgData name="Jha, Aryan Ritwajeet" userId="2aad577e-539b-449b-83a6-8d411f484b4d" providerId="ADAL" clId="{5C3DE4FC-7C02-45E8-A4E9-90D9E5AB7963}" dt="2024-03-21T08:23:38.065" v="3719" actId="20577"/>
          <ac:spMkLst>
            <pc:docMk/>
            <pc:sldMk cId="927133970" sldId="53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3" creationId="{2845AEA7-5299-3E6A-3053-E7EE7DA22952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09:25:49.604" v="3762"/>
          <ac:spMkLst>
            <pc:docMk/>
            <pc:sldMk cId="927133970" sldId="538"/>
            <ac:spMk id="11" creationId="{2A961B90-AC46-CA73-ED7C-92C3CE8D5EBD}"/>
          </ac:spMkLst>
        </pc:spChg>
        <pc:spChg chg="del">
          <ac:chgData name="Jha, Aryan Ritwajeet" userId="2aad577e-539b-449b-83a6-8d411f484b4d" providerId="ADAL" clId="{5C3DE4FC-7C02-45E8-A4E9-90D9E5AB7963}" dt="2024-03-21T09:25:48.640" v="3761" actId="478"/>
          <ac:spMkLst>
            <pc:docMk/>
            <pc:sldMk cId="927133970" sldId="538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1T23:55:52.806" v="3792" actId="14826"/>
          <ac:picMkLst>
            <pc:docMk/>
            <pc:sldMk cId="927133970" sldId="53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1T23:55:37.047" v="3791" actId="14826"/>
          <ac:picMkLst>
            <pc:docMk/>
            <pc:sldMk cId="927133970" sldId="538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1T23:58:40.599" v="3794"/>
          <ac:picMkLst>
            <pc:docMk/>
            <pc:sldMk cId="927133970" sldId="538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1T23:55:13.062" v="3788"/>
          <ac:picMkLst>
            <pc:docMk/>
            <pc:sldMk cId="927133970" sldId="538"/>
            <ac:picMk id="7169" creationId="{26B1B22C-C74D-B7FE-B1B5-FF3FF4E4A656}"/>
          </ac:picMkLst>
        </pc:picChg>
      </pc:sldChg>
      <pc:sldChg chg="addSp delSp modSp add mod ord">
        <pc:chgData name="Jha, Aryan Ritwajeet" userId="2aad577e-539b-449b-83a6-8d411f484b4d" providerId="ADAL" clId="{5C3DE4FC-7C02-45E8-A4E9-90D9E5AB7963}" dt="2024-03-23T00:09:36.994" v="3886" actId="1076"/>
        <pc:sldMkLst>
          <pc:docMk/>
          <pc:sldMk cId="808899039" sldId="539"/>
        </pc:sldMkLst>
        <pc:spChg chg="mod">
          <ac:chgData name="Jha, Aryan Ritwajeet" userId="2aad577e-539b-449b-83a6-8d411f484b4d" providerId="ADAL" clId="{5C3DE4FC-7C02-45E8-A4E9-90D9E5AB7963}" dt="2024-03-21T08:23:51.762" v="3722" actId="20577"/>
          <ac:spMkLst>
            <pc:docMk/>
            <pc:sldMk cId="808899039" sldId="539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1T10:28:48.839" v="3777"/>
          <ac:spMkLst>
            <pc:docMk/>
            <pc:sldMk cId="808899039" sldId="539"/>
            <ac:spMk id="3" creationId="{CC13BD2D-AECF-6297-E3F3-4D59340C706F}"/>
          </ac:spMkLst>
        </pc:spChg>
        <pc:spChg chg="add del mod">
          <ac:chgData name="Jha, Aryan Ritwajeet" userId="2aad577e-539b-449b-83a6-8d411f484b4d" providerId="ADAL" clId="{5C3DE4FC-7C02-45E8-A4E9-90D9E5AB7963}" dt="2024-03-21T10:29:14.903" v="3783"/>
          <ac:spMkLst>
            <pc:docMk/>
            <pc:sldMk cId="808899039" sldId="539"/>
            <ac:spMk id="4" creationId="{26A26DF2-FDEB-ACCB-F024-8E1A53D1EB4C}"/>
          </ac:spMkLst>
        </pc:spChg>
        <pc:spChg chg="del">
          <ac:chgData name="Jha, Aryan Ritwajeet" userId="2aad577e-539b-449b-83a6-8d411f484b4d" providerId="ADAL" clId="{5C3DE4FC-7C02-45E8-A4E9-90D9E5AB7963}" dt="2024-03-23T00:06:32.839" v="3842" actId="478"/>
          <ac:spMkLst>
            <pc:docMk/>
            <pc:sldMk cId="808899039" sldId="539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3-23T00:06:31.422" v="3841" actId="478"/>
          <ac:spMkLst>
            <pc:docMk/>
            <pc:sldMk cId="808899039" sldId="53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3-21T10:28:46.565" v="3775" actId="404"/>
          <ac:spMkLst>
            <pc:docMk/>
            <pc:sldMk cId="808899039" sldId="539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1T10:29:18.431" v="3784" actId="404"/>
          <ac:spMkLst>
            <pc:docMk/>
            <pc:sldMk cId="808899039" sldId="539"/>
            <ac:spMk id="12" creationId="{17DC5A1E-915B-C53E-2002-88030676C7D9}"/>
          </ac:spMkLst>
        </pc:spChg>
        <pc:spChg chg="del">
          <ac:chgData name="Jha, Aryan Ritwajeet" userId="2aad577e-539b-449b-83a6-8d411f484b4d" providerId="ADAL" clId="{5C3DE4FC-7C02-45E8-A4E9-90D9E5AB7963}" dt="2024-03-23T00:06:37.444" v="3843" actId="478"/>
          <ac:spMkLst>
            <pc:docMk/>
            <pc:sldMk cId="808899039" sldId="539"/>
            <ac:spMk id="13" creationId="{2FC377A9-2410-3057-73D4-BB4945B30B6F}"/>
          </ac:spMkLst>
        </pc:spChg>
        <pc:picChg chg="add mod">
          <ac:chgData name="Jha, Aryan Ritwajeet" userId="2aad577e-539b-449b-83a6-8d411f484b4d" providerId="ADAL" clId="{5C3DE4FC-7C02-45E8-A4E9-90D9E5AB7963}" dt="2024-03-23T00:09:34.465" v="3885" actId="1076"/>
          <ac:picMkLst>
            <pc:docMk/>
            <pc:sldMk cId="808899039" sldId="539"/>
            <ac:picMk id="4" creationId="{D0623DC4-1B52-EEED-FB53-144277D34015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5" creationId="{001514B1-0056-0015-3EC1-2F1DF0476861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" creationId="{58203A00-1CD2-A3DA-86E9-01B5A415E0B3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9" creationId="{3A6FFDE1-2FEE-7927-75EB-9C314EC633D3}"/>
          </ac:picMkLst>
        </pc:picChg>
        <pc:picChg chg="add mod">
          <ac:chgData name="Jha, Aryan Ritwajeet" userId="2aad577e-539b-449b-83a6-8d411f484b4d" providerId="ADAL" clId="{5C3DE4FC-7C02-45E8-A4E9-90D9E5AB7963}" dt="2024-03-23T00:09:36.994" v="3886" actId="1076"/>
          <ac:picMkLst>
            <pc:docMk/>
            <pc:sldMk cId="808899039" sldId="539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3-23T00:09:28.163" v="3884" actId="1076"/>
          <ac:picMkLst>
            <pc:docMk/>
            <pc:sldMk cId="808899039" sldId="539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3-23T00:09:26.207" v="3883" actId="1076"/>
          <ac:picMkLst>
            <pc:docMk/>
            <pc:sldMk cId="808899039" sldId="539"/>
            <ac:picMk id="18" creationId="{42D011D0-748C-C529-9294-7BD8B0D4BD59}"/>
          </ac:picMkLst>
        </pc:picChg>
        <pc:picChg chg="add mod">
          <ac:chgData name="Jha, Aryan Ritwajeet" userId="2aad577e-539b-449b-83a6-8d411f484b4d" providerId="ADAL" clId="{5C3DE4FC-7C02-45E8-A4E9-90D9E5AB7963}" dt="2024-03-23T00:09:23.582" v="3881" actId="1076"/>
          <ac:picMkLst>
            <pc:docMk/>
            <pc:sldMk cId="808899039" sldId="539"/>
            <ac:picMk id="20" creationId="{43776BBA-741D-7116-6CA2-77C92008FDED}"/>
          </ac:picMkLst>
        </pc:picChg>
        <pc:picChg chg="del mod">
          <ac:chgData name="Jha, Aryan Ritwajeet" userId="2aad577e-539b-449b-83a6-8d411f484b4d" providerId="ADAL" clId="{5C3DE4FC-7C02-45E8-A4E9-90D9E5AB7963}" dt="2024-03-23T00:06:26.223" v="3840" actId="478"/>
          <ac:picMkLst>
            <pc:docMk/>
            <pc:sldMk cId="808899039" sldId="539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00:46:27.274" v="3801"/>
        <pc:sldMkLst>
          <pc:docMk/>
          <pc:sldMk cId="3758763395" sldId="540"/>
        </pc:sldMkLst>
        <pc:spChg chg="mod">
          <ac:chgData name="Jha, Aryan Ritwajeet" userId="2aad577e-539b-449b-83a6-8d411f484b4d" providerId="ADAL" clId="{5C3DE4FC-7C02-45E8-A4E9-90D9E5AB7963}" dt="2024-03-21T08:23:55.318" v="3724" actId="20577"/>
          <ac:spMkLst>
            <pc:docMk/>
            <pc:sldMk cId="3758763395" sldId="54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3" creationId="{468D0B8F-1802-5818-A962-B3821B6FAC41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0" creationId="{D83E3574-324F-2F24-AEDE-81ED13339FA8}"/>
          </ac:spMkLst>
        </pc:spChg>
        <pc:spChg chg="add mod">
          <ac:chgData name="Jha, Aryan Ritwajeet" userId="2aad577e-539b-449b-83a6-8d411f484b4d" providerId="ADAL" clId="{5C3DE4FC-7C02-45E8-A4E9-90D9E5AB7963}" dt="2024-03-21T10:29:31.272" v="3786"/>
          <ac:spMkLst>
            <pc:docMk/>
            <pc:sldMk cId="3758763395" sldId="540"/>
            <ac:spMk id="11" creationId="{BDCF9EC3-298A-1E02-AB23-9620BEBF4A10}"/>
          </ac:spMkLst>
        </pc:spChg>
        <pc:spChg chg="del">
          <ac:chgData name="Jha, Aryan Ritwajeet" userId="2aad577e-539b-449b-83a6-8d411f484b4d" providerId="ADAL" clId="{5C3DE4FC-7C02-45E8-A4E9-90D9E5AB7963}" dt="2024-03-21T10:29:30.747" v="3785" actId="478"/>
          <ac:spMkLst>
            <pc:docMk/>
            <pc:sldMk cId="3758763395" sldId="54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0:45:01.785" v="3798" actId="14826"/>
          <ac:picMkLst>
            <pc:docMk/>
            <pc:sldMk cId="3758763395" sldId="5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0:45:20.956" v="3799" actId="14826"/>
          <ac:picMkLst>
            <pc:docMk/>
            <pc:sldMk cId="3758763395" sldId="540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00:46:27.274" v="3801"/>
          <ac:picMkLst>
            <pc:docMk/>
            <pc:sldMk cId="3758763395" sldId="540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0:44:45.619" v="3797"/>
          <ac:picMkLst>
            <pc:docMk/>
            <pc:sldMk cId="3758763395" sldId="540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2T23:19:08.610" v="3835" actId="14826"/>
        <pc:sldMkLst>
          <pc:docMk/>
          <pc:sldMk cId="730997147" sldId="541"/>
        </pc:sldMkLst>
        <pc:spChg chg="mod">
          <ac:chgData name="Jha, Aryan Ritwajeet" userId="2aad577e-539b-449b-83a6-8d411f484b4d" providerId="ADAL" clId="{5C3DE4FC-7C02-45E8-A4E9-90D9E5AB7963}" dt="2024-03-22T01:45:30.956" v="3809" actId="20577"/>
          <ac:spMkLst>
            <pc:docMk/>
            <pc:sldMk cId="730997147" sldId="541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5C3DE4FC-7C02-45E8-A4E9-90D9E5AB7963}" dt="2024-03-22T02:37:02.598" v="3827"/>
          <ac:spMkLst>
            <pc:docMk/>
            <pc:sldMk cId="730997147" sldId="541"/>
            <ac:spMk id="3" creationId="{08422F19-DB97-0824-FA9E-31AD78E422B3}"/>
          </ac:spMkLst>
        </pc:spChg>
        <pc:spChg chg="add del mod">
          <ac:chgData name="Jha, Aryan Ritwajeet" userId="2aad577e-539b-449b-83a6-8d411f484b4d" providerId="ADAL" clId="{5C3DE4FC-7C02-45E8-A4E9-90D9E5AB7963}" dt="2024-03-22T02:37:12.724" v="3832"/>
          <ac:spMkLst>
            <pc:docMk/>
            <pc:sldMk cId="730997147" sldId="541"/>
            <ac:spMk id="4" creationId="{F930C6DB-F419-941D-B244-2C0637E3E87C}"/>
          </ac:spMkLst>
        </pc:spChg>
        <pc:spChg chg="mod">
          <ac:chgData name="Jha, Aryan Ritwajeet" userId="2aad577e-539b-449b-83a6-8d411f484b4d" providerId="ADAL" clId="{5C3DE4FC-7C02-45E8-A4E9-90D9E5AB7963}" dt="2024-03-22T02:37:02.257" v="3825" actId="14100"/>
          <ac:spMkLst>
            <pc:docMk/>
            <pc:sldMk cId="730997147" sldId="54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3-22T02:37:11.257" v="3830"/>
          <ac:spMkLst>
            <pc:docMk/>
            <pc:sldMk cId="730997147" sldId="54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3-22T02:35:08.530" v="3818" actId="14826"/>
          <ac:picMkLst>
            <pc:docMk/>
            <pc:sldMk cId="730997147" sldId="5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2T02:34:51.688" v="3817" actId="14826"/>
          <ac:picMkLst>
            <pc:docMk/>
            <pc:sldMk cId="730997147" sldId="541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2T23:19:08.610" v="3835" actId="14826"/>
          <ac:picMkLst>
            <pc:docMk/>
            <pc:sldMk cId="730997147" sldId="541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2T02:35:24.919" v="3820"/>
          <ac:picMkLst>
            <pc:docMk/>
            <pc:sldMk cId="730997147" sldId="541"/>
            <ac:picMk id="7169" creationId="{26B1B22C-C74D-B7FE-B1B5-FF3FF4E4A656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3-23T01:58:47.491" v="3892" actId="14826"/>
        <pc:sldMkLst>
          <pc:docMk/>
          <pc:sldMk cId="3166767053" sldId="542"/>
        </pc:sldMkLst>
        <pc:spChg chg="mod">
          <ac:chgData name="Jha, Aryan Ritwajeet" userId="2aad577e-539b-449b-83a6-8d411f484b4d" providerId="ADAL" clId="{5C3DE4FC-7C02-45E8-A4E9-90D9E5AB7963}" dt="2024-03-22T01:45:33.505" v="3810" actId="20577"/>
          <ac:spMkLst>
            <pc:docMk/>
            <pc:sldMk cId="3166767053" sldId="54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3" creationId="{468D0B8F-1802-5818-A962-B3821B6FAC41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0" creationId="{E9252C28-8B29-AD40-DEE3-AD9DFBD64BD4}"/>
          </ac:spMkLst>
        </pc:spChg>
        <pc:spChg chg="del">
          <ac:chgData name="Jha, Aryan Ritwajeet" userId="2aad577e-539b-449b-83a6-8d411f484b4d" providerId="ADAL" clId="{5C3DE4FC-7C02-45E8-A4E9-90D9E5AB7963}" dt="2024-03-22T02:37:24.609" v="3833" actId="478"/>
          <ac:spMkLst>
            <pc:docMk/>
            <pc:sldMk cId="3166767053" sldId="542"/>
            <ac:spMk id="11" creationId="{BDCF9EC3-298A-1E02-AB23-9620BEBF4A10}"/>
          </ac:spMkLst>
        </pc:spChg>
        <pc:spChg chg="add mod">
          <ac:chgData name="Jha, Aryan Ritwajeet" userId="2aad577e-539b-449b-83a6-8d411f484b4d" providerId="ADAL" clId="{5C3DE4FC-7C02-45E8-A4E9-90D9E5AB7963}" dt="2024-03-22T02:37:25.865" v="3834"/>
          <ac:spMkLst>
            <pc:docMk/>
            <pc:sldMk cId="3166767053" sldId="542"/>
            <ac:spMk id="12" creationId="{080C6177-0665-492B-42A6-9CFD607EADF9}"/>
          </ac:spMkLst>
        </pc:spChg>
        <pc:picChg chg="mod">
          <ac:chgData name="Jha, Aryan Ritwajeet" userId="2aad577e-539b-449b-83a6-8d411f484b4d" providerId="ADAL" clId="{5C3DE4FC-7C02-45E8-A4E9-90D9E5AB7963}" dt="2024-03-23T01:57:52.871" v="3891" actId="14826"/>
          <ac:picMkLst>
            <pc:docMk/>
            <pc:sldMk cId="3166767053" sldId="54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3-23T01:57:33.741" v="3890" actId="14826"/>
          <ac:picMkLst>
            <pc:docMk/>
            <pc:sldMk cId="3166767053" sldId="542"/>
            <ac:picMk id="7" creationId="{58203A00-1CD2-A3DA-86E9-01B5A415E0B3}"/>
          </ac:picMkLst>
        </pc:picChg>
        <pc:picChg chg="mod">
          <ac:chgData name="Jha, Aryan Ritwajeet" userId="2aad577e-539b-449b-83a6-8d411f484b4d" providerId="ADAL" clId="{5C3DE4FC-7C02-45E8-A4E9-90D9E5AB7963}" dt="2024-03-23T01:58:47.491" v="3892" actId="14826"/>
          <ac:picMkLst>
            <pc:docMk/>
            <pc:sldMk cId="3166767053" sldId="542"/>
            <ac:picMk id="9" creationId="{3A6FFDE1-2FEE-7927-75EB-9C314EC633D3}"/>
          </ac:picMkLst>
        </pc:picChg>
        <pc:picChg chg="mod">
          <ac:chgData name="Jha, Aryan Ritwajeet" userId="2aad577e-539b-449b-83a6-8d411f484b4d" providerId="ADAL" clId="{5C3DE4FC-7C02-45E8-A4E9-90D9E5AB7963}" dt="2024-03-23T01:56:36.743" v="3889"/>
          <ac:picMkLst>
            <pc:docMk/>
            <pc:sldMk cId="3166767053" sldId="542"/>
            <ac:picMk id="7169" creationId="{26B1B22C-C74D-B7FE-B1B5-FF3FF4E4A656}"/>
          </ac:picMkLst>
        </pc:picChg>
      </pc:sldChg>
      <pc:sldChg chg="add del">
        <pc:chgData name="Jha, Aryan Ritwajeet" userId="2aad577e-539b-449b-83a6-8d411f484b4d" providerId="ADAL" clId="{5C3DE4FC-7C02-45E8-A4E9-90D9E5AB7963}" dt="2024-03-23T00:10:46.973" v="3887" actId="47"/>
        <pc:sldMkLst>
          <pc:docMk/>
          <pc:sldMk cId="3905855517" sldId="543"/>
        </pc:sldMkLst>
      </pc:sldChg>
      <pc:sldChg chg="add">
        <pc:chgData name="Jha, Aryan Ritwajeet" userId="2aad577e-539b-449b-83a6-8d411f484b4d" providerId="ADAL" clId="{5C3DE4FC-7C02-45E8-A4E9-90D9E5AB7963}" dt="2024-03-23T00:06:15.050" v="3837" actId="2890"/>
        <pc:sldMkLst>
          <pc:docMk/>
          <pc:sldMk cId="1034825909" sldId="544"/>
        </pc:sldMkLst>
      </pc:sldChg>
      <pc:sldChg chg="addSp delSp modSp new mod setBg">
        <pc:chgData name="Jha, Aryan Ritwajeet" userId="2aad577e-539b-449b-83a6-8d411f484b4d" providerId="ADAL" clId="{5C3DE4FC-7C02-45E8-A4E9-90D9E5AB7963}" dt="2024-03-26T20:48:22.629" v="3976" actId="20577"/>
        <pc:sldMkLst>
          <pc:docMk/>
          <pc:sldMk cId="4289441258" sldId="545"/>
        </pc:sldMkLst>
        <pc:spChg chg="mod">
          <ac:chgData name="Jha, Aryan Ritwajeet" userId="2aad577e-539b-449b-83a6-8d411f484b4d" providerId="ADAL" clId="{5C3DE4FC-7C02-45E8-A4E9-90D9E5AB7963}" dt="2024-03-26T20:48:22.629" v="3976" actId="20577"/>
          <ac:spMkLst>
            <pc:docMk/>
            <pc:sldMk cId="4289441258" sldId="545"/>
            <ac:spMk id="2" creationId="{E75B7279-13D6-31E0-5F17-62A07CDE251B}"/>
          </ac:spMkLst>
        </pc:spChg>
        <pc:spChg chg="del">
          <ac:chgData name="Jha, Aryan Ritwajeet" userId="2aad577e-539b-449b-83a6-8d411f484b4d" providerId="ADAL" clId="{5C3DE4FC-7C02-45E8-A4E9-90D9E5AB7963}" dt="2024-03-26T20:46:23.273" v="3901"/>
          <ac:spMkLst>
            <pc:docMk/>
            <pc:sldMk cId="4289441258" sldId="545"/>
            <ac:spMk id="3" creationId="{4720B7E8-34C8-BDE9-1CD6-E8F7FB854A8E}"/>
          </ac:spMkLst>
        </pc:spChg>
        <pc:spChg chg="add">
          <ac:chgData name="Jha, Aryan Ritwajeet" userId="2aad577e-539b-449b-83a6-8d411f484b4d" providerId="ADAL" clId="{5C3DE4FC-7C02-45E8-A4E9-90D9E5AB7963}" dt="2024-03-26T20:48:11.808" v="3952" actId="26606"/>
          <ac:spMkLst>
            <pc:docMk/>
            <pc:sldMk cId="4289441258" sldId="545"/>
            <ac:spMk id="16" creationId="{70155189-D96C-4527-B0EC-654B946BE615}"/>
          </ac:spMkLst>
        </pc:spChg>
        <pc:spChg chg="add del">
          <ac:chgData name="Jha, Aryan Ritwajeet" userId="2aad577e-539b-449b-83a6-8d411f484b4d" providerId="ADAL" clId="{5C3DE4FC-7C02-45E8-A4E9-90D9E5AB7963}" dt="2024-03-26T20:47:18.256" v="3927" actId="26606"/>
          <ac:spMkLst>
            <pc:docMk/>
            <pc:sldMk cId="4289441258" sldId="545"/>
            <ac:spMk id="18" creationId="{928F64C6-FE22-4FC1-A763-DFCC514811BD}"/>
          </ac:spMkLst>
        </pc:sp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5" creationId="{73878FAB-0767-50BB-5EFC-0395AAF74543}"/>
          </ac:picMkLst>
        </pc:picChg>
        <pc:picChg chg="add del mod ord">
          <ac:chgData name="Jha, Aryan Ritwajeet" userId="2aad577e-539b-449b-83a6-8d411f484b4d" providerId="ADAL" clId="{5C3DE4FC-7C02-45E8-A4E9-90D9E5AB7963}" dt="2024-03-26T20:48:09.696" v="3949" actId="478"/>
          <ac:picMkLst>
            <pc:docMk/>
            <pc:sldMk cId="4289441258" sldId="545"/>
            <ac:picMk id="7" creationId="{910B5C31-455C-2EEE-AC46-3FC86E6455C1}"/>
          </ac:picMkLst>
        </pc:picChg>
        <pc:picChg chg="add mod or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9" creationId="{17C0AA8D-882E-98A6-5564-5F6F2882BBE2}"/>
          </ac:picMkLst>
        </pc:picChg>
        <pc:picChg chg="add mod">
          <ac:chgData name="Jha, Aryan Ritwajeet" userId="2aad577e-539b-449b-83a6-8d411f484b4d" providerId="ADAL" clId="{5C3DE4FC-7C02-45E8-A4E9-90D9E5AB7963}" dt="2024-03-26T20:48:11.808" v="3952" actId="26606"/>
          <ac:picMkLst>
            <pc:docMk/>
            <pc:sldMk cId="4289441258" sldId="545"/>
            <ac:picMk id="11" creationId="{C0F44540-3CFB-6349-FD07-2CB799A31784}"/>
          </ac:picMkLst>
        </pc:picChg>
        <pc:picChg chg="add del mod">
          <ac:chgData name="Jha, Aryan Ritwajeet" userId="2aad577e-539b-449b-83a6-8d411f484b4d" providerId="ADAL" clId="{5C3DE4FC-7C02-45E8-A4E9-90D9E5AB7963}" dt="2024-03-26T20:47:23.174" v="3930" actId="478"/>
          <ac:picMkLst>
            <pc:docMk/>
            <pc:sldMk cId="4289441258" sldId="545"/>
            <ac:picMk id="13" creationId="{4C7A5B88-D166-2305-2F1A-4C202AF3FE04}"/>
          </ac:picMkLst>
        </pc:picChg>
        <pc:cxnChg chg="add del">
          <ac:chgData name="Jha, Aryan Ritwajeet" userId="2aad577e-539b-449b-83a6-8d411f484b4d" providerId="ADAL" clId="{5C3DE4FC-7C02-45E8-A4E9-90D9E5AB7963}" dt="2024-03-26T20:47:18.256" v="3927" actId="26606"/>
          <ac:cxnSpMkLst>
            <pc:docMk/>
            <pc:sldMk cId="4289441258" sldId="545"/>
            <ac:cxnSpMk id="20" creationId="{5C34627B-48E6-4F4D-B843-97717A86B490}"/>
          </ac:cxnSpMkLst>
        </pc:cxnChg>
      </pc:sldChg>
      <pc:sldChg chg="addSp delSp modSp new mod setBg">
        <pc:chgData name="Jha, Aryan Ritwajeet" userId="2aad577e-539b-449b-83a6-8d411f484b4d" providerId="ADAL" clId="{5C3DE4FC-7C02-45E8-A4E9-90D9E5AB7963}" dt="2024-03-26T20:48:29.146" v="4001" actId="20577"/>
        <pc:sldMkLst>
          <pc:docMk/>
          <pc:sldMk cId="1854879052" sldId="546"/>
        </pc:sldMkLst>
        <pc:spChg chg="mod">
          <ac:chgData name="Jha, Aryan Ritwajeet" userId="2aad577e-539b-449b-83a6-8d411f484b4d" providerId="ADAL" clId="{5C3DE4FC-7C02-45E8-A4E9-90D9E5AB7963}" dt="2024-03-26T20:48:29.146" v="4001" actId="20577"/>
          <ac:spMkLst>
            <pc:docMk/>
            <pc:sldMk cId="1854879052" sldId="546"/>
            <ac:spMk id="2" creationId="{ACA88C32-064A-AA12-9A7D-9D2862C0ADBF}"/>
          </ac:spMkLst>
        </pc:spChg>
        <pc:spChg chg="del">
          <ac:chgData name="Jha, Aryan Ritwajeet" userId="2aad577e-539b-449b-83a6-8d411f484b4d" providerId="ADAL" clId="{5C3DE4FC-7C02-45E8-A4E9-90D9E5AB7963}" dt="2024-03-26T20:48:02.024" v="3935"/>
          <ac:spMkLst>
            <pc:docMk/>
            <pc:sldMk cId="1854879052" sldId="546"/>
            <ac:spMk id="3" creationId="{ED20C2AA-D0FC-8F61-26D9-08099491BF10}"/>
          </ac:spMkLst>
        </pc:spChg>
        <pc:spChg chg="add">
          <ac:chgData name="Jha, Aryan Ritwajeet" userId="2aad577e-539b-449b-83a6-8d411f484b4d" providerId="ADAL" clId="{5C3DE4FC-7C02-45E8-A4E9-90D9E5AB7963}" dt="2024-03-26T20:48:14.627" v="3953" actId="26606"/>
          <ac:spMkLst>
            <pc:docMk/>
            <pc:sldMk cId="1854879052" sldId="546"/>
            <ac:spMk id="14" creationId="{70155189-D96C-4527-B0EC-654B946BE615}"/>
          </ac:spMkLst>
        </pc:spChg>
        <pc:picChg chg="add mod or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5" creationId="{1D9E4C2B-7C5D-9D6D-3F63-CA59B25A26C5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7" creationId="{D59388F5-1F59-B24A-8B2C-8CFB43447E77}"/>
          </ac:picMkLst>
        </pc:picChg>
        <pc:picChg chg="add mod">
          <ac:chgData name="Jha, Aryan Ritwajeet" userId="2aad577e-539b-449b-83a6-8d411f484b4d" providerId="ADAL" clId="{5C3DE4FC-7C02-45E8-A4E9-90D9E5AB7963}" dt="2024-03-26T20:48:14.627" v="3953" actId="26606"/>
          <ac:picMkLst>
            <pc:docMk/>
            <pc:sldMk cId="1854879052" sldId="546"/>
            <ac:picMk id="9" creationId="{91D6F17C-5F67-11EF-789D-F84416C6DC15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701252120" sldId="546"/>
        </pc:sldMkLst>
      </pc:sldChg>
      <pc:sldChg chg="delSp modSp add mod">
        <pc:chgData name="Jha, Aryan Ritwajeet" userId="2aad577e-539b-449b-83a6-8d411f484b4d" providerId="ADAL" clId="{5C3DE4FC-7C02-45E8-A4E9-90D9E5AB7963}" dt="2024-04-02T03:46:46.696" v="4153" actId="17032"/>
        <pc:sldMkLst>
          <pc:docMk/>
          <pc:sldMk cId="217708555" sldId="547"/>
        </pc:sldMkLst>
        <pc:spChg chg="mod">
          <ac:chgData name="Jha, Aryan Ritwajeet" userId="2aad577e-539b-449b-83a6-8d411f484b4d" providerId="ADAL" clId="{5C3DE4FC-7C02-45E8-A4E9-90D9E5AB7963}" dt="2024-04-02T03:46:46.696" v="4153" actId="17032"/>
          <ac:spMkLst>
            <pc:docMk/>
            <pc:sldMk cId="217708555" sldId="54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6:27.330" v="4040" actId="478"/>
          <ac:spMkLst>
            <pc:docMk/>
            <pc:sldMk cId="217708555" sldId="547"/>
            <ac:spMk id="3" creationId="{40BB9051-9CA4-6208-80EC-A9F08940E37B}"/>
          </ac:spMkLst>
        </pc:spChg>
        <pc:picChg chg="mod">
          <ac:chgData name="Jha, Aryan Ritwajeet" userId="2aad577e-539b-449b-83a6-8d411f484b4d" providerId="ADAL" clId="{5C3DE4FC-7C02-45E8-A4E9-90D9E5AB7963}" dt="2024-04-02T03:27:07.106" v="4092" actId="14826"/>
          <ac:picMkLst>
            <pc:docMk/>
            <pc:sldMk cId="217708555" sldId="54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27:22.829" v="4093" actId="14826"/>
          <ac:picMkLst>
            <pc:docMk/>
            <pc:sldMk cId="217708555" sldId="547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27:46.256" v="4095"/>
          <ac:picMkLst>
            <pc:docMk/>
            <pc:sldMk cId="217708555" sldId="547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26:56.026" v="4091"/>
          <ac:picMkLst>
            <pc:docMk/>
            <pc:sldMk cId="217708555" sldId="547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2723518869" sldId="547"/>
        </pc:sldMkLst>
      </pc:sldChg>
      <pc:sldChg chg="addSp delSp modSp add mod">
        <pc:chgData name="Jha, Aryan Ritwajeet" userId="2aad577e-539b-449b-83a6-8d411f484b4d" providerId="ADAL" clId="{5C3DE4FC-7C02-45E8-A4E9-90D9E5AB7963}" dt="2024-04-02T03:46:55.332" v="4154" actId="17032"/>
        <pc:sldMkLst>
          <pc:docMk/>
          <pc:sldMk cId="1394014429" sldId="548"/>
        </pc:sldMkLst>
        <pc:spChg chg="mod">
          <ac:chgData name="Jha, Aryan Ritwajeet" userId="2aad577e-539b-449b-83a6-8d411f484b4d" providerId="ADAL" clId="{5C3DE4FC-7C02-45E8-A4E9-90D9E5AB7963}" dt="2024-04-02T03:46:55.332" v="4154" actId="17032"/>
          <ac:spMkLst>
            <pc:docMk/>
            <pc:sldMk cId="1394014429" sldId="54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02T02:58:26.272" v="4046" actId="478"/>
          <ac:spMkLst>
            <pc:docMk/>
            <pc:sldMk cId="1394014429" sldId="548"/>
            <ac:spMk id="16" creationId="{58850204-CE06-1A6C-0B60-6223571A3D80}"/>
          </ac:spMkLst>
        </pc:spChg>
        <pc:picChg chg="mod">
          <ac:chgData name="Jha, Aryan Ritwajeet" userId="2aad577e-539b-449b-83a6-8d411f484b4d" providerId="ADAL" clId="{5C3DE4FC-7C02-45E8-A4E9-90D9E5AB7963}" dt="2024-04-02T03:23:20.856" v="4083"/>
          <ac:picMkLst>
            <pc:docMk/>
            <pc:sldMk cId="1394014429" sldId="548"/>
            <ac:picMk id="3" creationId="{D873B263-0DF5-9F8D-8C69-38EAAA76F70A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5" creationId="{434A902B-C19C-0F49-8D2C-32854F528196}"/>
          </ac:picMkLst>
        </pc:picChg>
        <pc:picChg chg="add del mod">
          <ac:chgData name="Jha, Aryan Ritwajeet" userId="2aad577e-539b-449b-83a6-8d411f484b4d" providerId="ADAL" clId="{5C3DE4FC-7C02-45E8-A4E9-90D9E5AB7963}" dt="2024-04-02T03:22:19.741" v="4081" actId="478"/>
          <ac:picMkLst>
            <pc:docMk/>
            <pc:sldMk cId="1394014429" sldId="548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23:40.301" v="4084" actId="14826"/>
          <ac:picMkLst>
            <pc:docMk/>
            <pc:sldMk cId="1394014429" sldId="548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23:52.931" v="4085" actId="14826"/>
          <ac:picMkLst>
            <pc:docMk/>
            <pc:sldMk cId="1394014429" sldId="548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24:22.666" v="4087"/>
          <ac:picMkLst>
            <pc:docMk/>
            <pc:sldMk cId="1394014429" sldId="548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3-26T20:46:14.401" v="3900"/>
        <pc:sldMkLst>
          <pc:docMk/>
          <pc:sldMk cId="3992055416" sldId="548"/>
        </pc:sldMkLst>
      </pc:sldChg>
      <pc:sldChg chg="modSp add mod">
        <pc:chgData name="Jha, Aryan Ritwajeet" userId="2aad577e-539b-449b-83a6-8d411f484b4d" providerId="ADAL" clId="{5C3DE4FC-7C02-45E8-A4E9-90D9E5AB7963}" dt="2024-04-02T03:47:01.377" v="4155" actId="17032"/>
        <pc:sldMkLst>
          <pc:docMk/>
          <pc:sldMk cId="2439074321" sldId="549"/>
        </pc:sldMkLst>
        <pc:spChg chg="mod">
          <ac:chgData name="Jha, Aryan Ritwajeet" userId="2aad577e-539b-449b-83a6-8d411f484b4d" providerId="ADAL" clId="{5C3DE4FC-7C02-45E8-A4E9-90D9E5AB7963}" dt="2024-04-02T03:47:01.377" v="4155" actId="17032"/>
          <ac:spMkLst>
            <pc:docMk/>
            <pc:sldMk cId="2439074321" sldId="549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3:45.321" v="4105" actId="14826"/>
          <ac:picMkLst>
            <pc:docMk/>
            <pc:sldMk cId="2439074321" sldId="54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3:44.623" v="4104" actId="14826"/>
          <ac:picMkLst>
            <pc:docMk/>
            <pc:sldMk cId="2439074321" sldId="54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1:12.291" v="4101"/>
          <ac:picMkLst>
            <pc:docMk/>
            <pc:sldMk cId="2439074321" sldId="54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0:05.506" v="4097"/>
          <ac:picMkLst>
            <pc:docMk/>
            <pc:sldMk cId="2439074321" sldId="549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7:07.497" v="4156" actId="17032"/>
        <pc:sldMkLst>
          <pc:docMk/>
          <pc:sldMk cId="3469044618" sldId="550"/>
        </pc:sldMkLst>
        <pc:spChg chg="mod">
          <ac:chgData name="Jha, Aryan Ritwajeet" userId="2aad577e-539b-449b-83a6-8d411f484b4d" providerId="ADAL" clId="{5C3DE4FC-7C02-45E8-A4E9-90D9E5AB7963}" dt="2024-04-02T03:47:07.497" v="4156" actId="17032"/>
          <ac:spMkLst>
            <pc:docMk/>
            <pc:sldMk cId="3469044618" sldId="55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4" creationId="{74FD84D8-C580-B121-54AB-6D94F067E7B3}"/>
          </ac:spMkLst>
        </pc:spChg>
        <pc:spChg chg="add mod">
          <ac:chgData name="Jha, Aryan Ritwajeet" userId="2aad577e-539b-449b-83a6-8d411f484b4d" providerId="ADAL" clId="{5C3DE4FC-7C02-45E8-A4E9-90D9E5AB7963}" dt="2024-04-02T03:41:33.926" v="4142"/>
          <ac:spMkLst>
            <pc:docMk/>
            <pc:sldMk cId="3469044618" sldId="550"/>
            <ac:spMk id="7" creationId="{579B884B-C4E0-2906-26C4-60643254A007}"/>
          </ac:spMkLst>
        </pc:spChg>
        <pc:spChg chg="mod">
          <ac:chgData name="Jha, Aryan Ritwajeet" userId="2aad577e-539b-449b-83a6-8d411f484b4d" providerId="ADAL" clId="{5C3DE4FC-7C02-45E8-A4E9-90D9E5AB7963}" dt="2024-04-02T03:35:07.196" v="4112" actId="1076"/>
          <ac:spMkLst>
            <pc:docMk/>
            <pc:sldMk cId="3469044618" sldId="550"/>
            <ac:spMk id="8" creationId="{7130D8C7-1858-54CC-66E6-1B30267DA97E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0" creationId="{D83E3574-324F-2F24-AEDE-81ED13339FA8}"/>
          </ac:spMkLst>
        </pc:spChg>
        <pc:spChg chg="add del">
          <ac:chgData name="Jha, Aryan Ritwajeet" userId="2aad577e-539b-449b-83a6-8d411f484b4d" providerId="ADAL" clId="{5C3DE4FC-7C02-45E8-A4E9-90D9E5AB7963}" dt="2024-04-02T03:41:38.146" v="4143" actId="478"/>
          <ac:spMkLst>
            <pc:docMk/>
            <pc:sldMk cId="3469044618" sldId="55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5:16.471" v="4114"/>
          <ac:picMkLst>
            <pc:docMk/>
            <pc:sldMk cId="3469044618" sldId="550"/>
            <ac:picMk id="3" creationId="{D873B263-0DF5-9F8D-8C69-38EAAA76F70A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5" creationId="{434A902B-C19C-0F49-8D2C-32854F528196}"/>
          </ac:picMkLst>
        </pc:picChg>
        <pc:picChg chg="del">
          <ac:chgData name="Jha, Aryan Ritwajeet" userId="2aad577e-539b-449b-83a6-8d411f484b4d" providerId="ADAL" clId="{5C3DE4FC-7C02-45E8-A4E9-90D9E5AB7963}" dt="2024-04-02T03:33:53.081" v="4106" actId="478"/>
          <ac:picMkLst>
            <pc:docMk/>
            <pc:sldMk cId="3469044618" sldId="550"/>
            <ac:picMk id="9" creationId="{B8B9CB63-FAF2-4E40-3840-DE16871F4C21}"/>
          </ac:picMkLst>
        </pc:picChg>
        <pc:picChg chg="mod">
          <ac:chgData name="Jha, Aryan Ritwajeet" userId="2aad577e-539b-449b-83a6-8d411f484b4d" providerId="ADAL" clId="{5C3DE4FC-7C02-45E8-A4E9-90D9E5AB7963}" dt="2024-04-02T03:43:58.096" v="4147" actId="14826"/>
          <ac:picMkLst>
            <pc:docMk/>
            <pc:sldMk cId="3469044618" sldId="550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34:23.961" v="4108" actId="14826"/>
          <ac:picMkLst>
            <pc:docMk/>
            <pc:sldMk cId="3469044618" sldId="550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34:50.701" v="4110"/>
          <ac:picMkLst>
            <pc:docMk/>
            <pc:sldMk cId="3469044618" sldId="550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5C3DE4FC-7C02-45E8-A4E9-90D9E5AB7963}" dt="2024-04-02T03:49:38.263" v="4159" actId="20577"/>
        <pc:sldMkLst>
          <pc:docMk/>
          <pc:sldMk cId="2326112708" sldId="551"/>
        </pc:sldMkLst>
        <pc:spChg chg="mod">
          <ac:chgData name="Jha, Aryan Ritwajeet" userId="2aad577e-539b-449b-83a6-8d411f484b4d" providerId="ADAL" clId="{5C3DE4FC-7C02-45E8-A4E9-90D9E5AB7963}" dt="2024-04-02T03:49:38.263" v="4159" actId="20577"/>
          <ac:spMkLst>
            <pc:docMk/>
            <pc:sldMk cId="2326112708" sldId="551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7:18.910" v="4118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744199316" sldId="551"/>
        </pc:sldMkLst>
      </pc:sldChg>
      <pc:sldChg chg="add del">
        <pc:chgData name="Jha, Aryan Ritwajeet" userId="2aad577e-539b-449b-83a6-8d411f484b4d" providerId="ADAL" clId="{5C3DE4FC-7C02-45E8-A4E9-90D9E5AB7963}" dt="2024-04-02T03:36:24.120" v="4116"/>
        <pc:sldMkLst>
          <pc:docMk/>
          <pc:sldMk cId="2192798536" sldId="552"/>
        </pc:sldMkLst>
      </pc:sldChg>
      <pc:sldChg chg="modSp add mod">
        <pc:chgData name="Jha, Aryan Ritwajeet" userId="2aad577e-539b-449b-83a6-8d411f484b4d" providerId="ADAL" clId="{5C3DE4FC-7C02-45E8-A4E9-90D9E5AB7963}" dt="2024-04-02T20:08:02.456" v="4216"/>
        <pc:sldMkLst>
          <pc:docMk/>
          <pc:sldMk cId="2490669606" sldId="552"/>
        </pc:sldMkLst>
        <pc:spChg chg="mod">
          <ac:chgData name="Jha, Aryan Ritwajeet" userId="2aad577e-539b-449b-83a6-8d411f484b4d" providerId="ADAL" clId="{5C3DE4FC-7C02-45E8-A4E9-90D9E5AB7963}" dt="2024-04-02T03:49:43.271" v="4162" actId="20577"/>
          <ac:spMkLst>
            <pc:docMk/>
            <pc:sldMk cId="2490669606" sldId="55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5C3DE4FC-7C02-45E8-A4E9-90D9E5AB7963}" dt="2024-04-02T20:06:21.458" v="4212" actId="14826"/>
          <ac:picMkLst>
            <pc:docMk/>
            <pc:sldMk cId="2490669606" sldId="552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20:06:33.221" v="4213" actId="14826"/>
          <ac:picMkLst>
            <pc:docMk/>
            <pc:sldMk cId="2490669606" sldId="552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20:06:46.278" v="4214" actId="14826"/>
          <ac:picMkLst>
            <pc:docMk/>
            <pc:sldMk cId="2490669606" sldId="552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20:08:02.456" v="4216"/>
          <ac:picMkLst>
            <pc:docMk/>
            <pc:sldMk cId="2490669606" sldId="552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0:38.677" v="4138"/>
        <pc:sldMkLst>
          <pc:docMk/>
          <pc:sldMk cId="2420896121" sldId="553"/>
        </pc:sldMkLst>
        <pc:spChg chg="mod">
          <ac:chgData name="Jha, Aryan Ritwajeet" userId="2aad577e-539b-449b-83a6-8d411f484b4d" providerId="ADAL" clId="{5C3DE4FC-7C02-45E8-A4E9-90D9E5AB7963}" dt="2024-04-02T03:39:18.181" v="4126" actId="17032"/>
          <ac:spMkLst>
            <pc:docMk/>
            <pc:sldMk cId="2420896121" sldId="553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2T03:40:08.339" v="4128"/>
          <ac:spMkLst>
            <pc:docMk/>
            <pc:sldMk cId="2420896121" sldId="553"/>
            <ac:spMk id="3" creationId="{F83FBE88-A269-9963-6B89-2819FB425D37}"/>
          </ac:spMkLst>
        </pc:spChg>
        <pc:spChg chg="add del mod">
          <ac:chgData name="Jha, Aryan Ritwajeet" userId="2aad577e-539b-449b-83a6-8d411f484b4d" providerId="ADAL" clId="{5C3DE4FC-7C02-45E8-A4E9-90D9E5AB7963}" dt="2024-04-02T03:40:29.766" v="4133"/>
          <ac:spMkLst>
            <pc:docMk/>
            <pc:sldMk cId="2420896121" sldId="553"/>
            <ac:spMk id="4" creationId="{40B92114-196C-4E64-41F2-D62C3A40A85B}"/>
          </ac:spMkLst>
        </pc:spChg>
        <pc:spChg chg="add del mod">
          <ac:chgData name="Jha, Aryan Ritwajeet" userId="2aad577e-539b-449b-83a6-8d411f484b4d" providerId="ADAL" clId="{5C3DE4FC-7C02-45E8-A4E9-90D9E5AB7963}" dt="2024-04-02T03:40:38.677" v="4138"/>
          <ac:spMkLst>
            <pc:docMk/>
            <pc:sldMk cId="2420896121" sldId="553"/>
            <ac:spMk id="7" creationId="{5994576B-195D-4E0B-E6EE-2380DE829DA1}"/>
          </ac:spMkLst>
        </pc:spChg>
        <pc:spChg chg="mod">
          <ac:chgData name="Jha, Aryan Ritwajeet" userId="2aad577e-539b-449b-83a6-8d411f484b4d" providerId="ADAL" clId="{5C3DE4FC-7C02-45E8-A4E9-90D9E5AB7963}" dt="2024-04-02T03:40:26.151" v="4131"/>
          <ac:spMkLst>
            <pc:docMk/>
            <pc:sldMk cId="2420896121" sldId="553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2T03:40:38.104" v="4136"/>
          <ac:spMkLst>
            <pc:docMk/>
            <pc:sldMk cId="2420896121" sldId="553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38:09.312" v="4123" actId="14826"/>
          <ac:picMkLst>
            <pc:docMk/>
            <pc:sldMk cId="2420896121" sldId="55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3:38:24.496" v="4124" actId="14826"/>
          <ac:picMkLst>
            <pc:docMk/>
            <pc:sldMk cId="2420896121" sldId="55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3:39:49.061" v="4127" actId="14826"/>
          <ac:picMkLst>
            <pc:docMk/>
            <pc:sldMk cId="2420896121" sldId="55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3:38:36.396" v="4125" actId="14826"/>
          <ac:picMkLst>
            <pc:docMk/>
            <pc:sldMk cId="2420896121" sldId="553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45:11.452" v="4152" actId="14826"/>
        <pc:sldMkLst>
          <pc:docMk/>
          <pc:sldMk cId="3946618047" sldId="554"/>
        </pc:sldMkLst>
        <pc:spChg chg="mod">
          <ac:chgData name="Jha, Aryan Ritwajeet" userId="2aad577e-539b-449b-83a6-8d411f484b4d" providerId="ADAL" clId="{5C3DE4FC-7C02-45E8-A4E9-90D9E5AB7963}" dt="2024-04-02T03:44:12" v="4149" actId="17032"/>
          <ac:spMkLst>
            <pc:docMk/>
            <pc:sldMk cId="3946618047" sldId="5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4" creationId="{46724623-E5E5-1667-1994-75EA92221AA9}"/>
          </ac:spMkLst>
        </pc:spChg>
        <pc:spChg chg="add mod">
          <ac:chgData name="Jha, Aryan Ritwajeet" userId="2aad577e-539b-449b-83a6-8d411f484b4d" providerId="ADAL" clId="{5C3DE4FC-7C02-45E8-A4E9-90D9E5AB7963}" dt="2024-04-02T03:41:48.643" v="4145"/>
          <ac:spMkLst>
            <pc:docMk/>
            <pc:sldMk cId="3946618047" sldId="554"/>
            <ac:spMk id="5" creationId="{5425C669-AB37-2E48-2A7B-FD35C45E72EF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41:47.226" v="4144" actId="478"/>
          <ac:spMkLst>
            <pc:docMk/>
            <pc:sldMk cId="3946618047" sldId="554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3:45:11.452" v="4152" actId="14826"/>
          <ac:picMkLst>
            <pc:docMk/>
            <pc:sldMk cId="3946618047" sldId="554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2T03:44:02.722" v="4148" actId="14826"/>
          <ac:picMkLst>
            <pc:docMk/>
            <pc:sldMk cId="3946618047" sldId="554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2T03:44:25.846" v="4150" actId="14826"/>
          <ac:picMkLst>
            <pc:docMk/>
            <pc:sldMk cId="3946618047" sldId="554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2T03:44:50.098" v="4151" actId="14826"/>
          <ac:picMkLst>
            <pc:docMk/>
            <pc:sldMk cId="3946618047" sldId="554"/>
            <ac:picMk id="15" creationId="{6704F518-A05C-917B-A73D-9C06BBC8A428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4:04:34.542" v="4199"/>
        <pc:sldMkLst>
          <pc:docMk/>
          <pc:sldMk cId="1618029836" sldId="555"/>
        </pc:sldMkLst>
        <pc:spChg chg="mod">
          <ac:chgData name="Jha, Aryan Ritwajeet" userId="2aad577e-539b-449b-83a6-8d411f484b4d" providerId="ADAL" clId="{5C3DE4FC-7C02-45E8-A4E9-90D9E5AB7963}" dt="2024-04-02T03:49:53.001" v="4163" actId="20577"/>
          <ac:spMkLst>
            <pc:docMk/>
            <pc:sldMk cId="1618029836" sldId="55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3" creationId="{7FB42221-E107-C83B-F6CB-4A2DD12802FF}"/>
          </ac:spMkLst>
        </pc:spChg>
        <pc:spChg chg="add mod">
          <ac:chgData name="Jha, Aryan Ritwajeet" userId="2aad577e-539b-449b-83a6-8d411f484b4d" providerId="ADAL" clId="{5C3DE4FC-7C02-45E8-A4E9-90D9E5AB7963}" dt="2024-04-02T03:50:13.716" v="4166"/>
          <ac:spMkLst>
            <pc:docMk/>
            <pc:sldMk cId="1618029836" sldId="555"/>
            <ac:spMk id="4" creationId="{FC7F78B7-CF85-22A7-64CC-5698784EBF20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2.329" v="4165" actId="478"/>
          <ac:spMkLst>
            <pc:docMk/>
            <pc:sldMk cId="1618029836" sldId="555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3:45.731" v="4196" actId="14826"/>
          <ac:picMkLst>
            <pc:docMk/>
            <pc:sldMk cId="1618029836" sldId="5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02T04:03:57.536" v="4197" actId="14826"/>
          <ac:picMkLst>
            <pc:docMk/>
            <pc:sldMk cId="1618029836" sldId="5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02T04:04:34.542" v="4199"/>
          <ac:picMkLst>
            <pc:docMk/>
            <pc:sldMk cId="1618029836" sldId="55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02T04:01:39.298" v="4178" actId="14826"/>
          <ac:picMkLst>
            <pc:docMk/>
            <pc:sldMk cId="1618029836" sldId="555"/>
            <ac:picMk id="1025" creationId="{72C46A71-CE7B-DD02-FCCC-D5CEE7DDE731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02T03:50:18.259" v="4168"/>
        <pc:sldMkLst>
          <pc:docMk/>
          <pc:sldMk cId="3979316752" sldId="556"/>
        </pc:sldMkLst>
        <pc:spChg chg="mod">
          <ac:chgData name="Jha, Aryan Ritwajeet" userId="2aad577e-539b-449b-83a6-8d411f484b4d" providerId="ADAL" clId="{5C3DE4FC-7C02-45E8-A4E9-90D9E5AB7963}" dt="2024-04-02T03:49:55.795" v="4164" actId="20577"/>
          <ac:spMkLst>
            <pc:docMk/>
            <pc:sldMk cId="3979316752" sldId="55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4" creationId="{F2A7BD2D-2940-628D-B9AD-C20DD7BBE56B}"/>
          </ac:spMkLst>
        </pc:spChg>
        <pc:spChg chg="add mod">
          <ac:chgData name="Jha, Aryan Ritwajeet" userId="2aad577e-539b-449b-83a6-8d411f484b4d" providerId="ADAL" clId="{5C3DE4FC-7C02-45E8-A4E9-90D9E5AB7963}" dt="2024-04-02T03:50:18.259" v="4168"/>
          <ac:spMkLst>
            <pc:docMk/>
            <pc:sldMk cId="3979316752" sldId="556"/>
            <ac:spMk id="5" creationId="{E6560762-3972-887A-E7A3-2261FA58B7C3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3:50:17.775" v="4167" actId="478"/>
          <ac:spMkLst>
            <pc:docMk/>
            <pc:sldMk cId="3979316752" sldId="556"/>
            <ac:spMk id="12" creationId="{17DC5A1E-915B-C53E-2002-88030676C7D9}"/>
          </ac:spMkLst>
        </pc:spChg>
      </pc:sldChg>
      <pc:sldChg chg="add del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3796412085" sldId="557"/>
        </pc:sldMkLst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660366241" sldId="558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660366241" sldId="558"/>
            <ac:spMk id="16" creationId="{70155189-D96C-4527-B0EC-654B946BE615}"/>
          </ac:spMkLst>
        </pc:spChg>
      </pc:sldChg>
      <pc:sldChg chg="delSp add del setBg delDesignElem">
        <pc:chgData name="Jha, Aryan Ritwajeet" userId="2aad577e-539b-449b-83a6-8d411f484b4d" providerId="ADAL" clId="{5C3DE4FC-7C02-45E8-A4E9-90D9E5AB7963}" dt="2024-04-02T04:00:44.477" v="4173" actId="47"/>
        <pc:sldMkLst>
          <pc:docMk/>
          <pc:sldMk cId="1580010926" sldId="559"/>
        </pc:sldMkLst>
        <pc:spChg chg="del">
          <ac:chgData name="Jha, Aryan Ritwajeet" userId="2aad577e-539b-449b-83a6-8d411f484b4d" providerId="ADAL" clId="{5C3DE4FC-7C02-45E8-A4E9-90D9E5AB7963}" dt="2024-04-02T04:00:35.022" v="4171"/>
          <ac:spMkLst>
            <pc:docMk/>
            <pc:sldMk cId="1580010926" sldId="559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02T04:07:37.743" v="4207" actId="14826"/>
        <pc:sldMkLst>
          <pc:docMk/>
          <pc:sldMk cId="3004953154" sldId="560"/>
        </pc:sldMkLst>
        <pc:spChg chg="mod">
          <ac:chgData name="Jha, Aryan Ritwajeet" userId="2aad577e-539b-449b-83a6-8d411f484b4d" providerId="ADAL" clId="{5C3DE4FC-7C02-45E8-A4E9-90D9E5AB7963}" dt="2024-04-02T04:00:57.761" v="4175" actId="20577"/>
          <ac:spMkLst>
            <pc:docMk/>
            <pc:sldMk cId="3004953154" sldId="56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3" creationId="{F528A7FE-EDAA-F354-A00F-E8168F21BFA1}"/>
          </ac:spMkLst>
        </pc:spChg>
        <pc:spChg chg="add mod">
          <ac:chgData name="Jha, Aryan Ritwajeet" userId="2aad577e-539b-449b-83a6-8d411f484b4d" providerId="ADAL" clId="{5C3DE4FC-7C02-45E8-A4E9-90D9E5AB7963}" dt="2024-04-02T04:01:14.757" v="4177"/>
          <ac:spMkLst>
            <pc:docMk/>
            <pc:sldMk cId="3004953154" sldId="560"/>
            <ac:spMk id="5" creationId="{104E423B-CDF4-D2BB-F4C2-A88965983BD7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2T04:01:13.537" v="4176" actId="478"/>
          <ac:spMkLst>
            <pc:docMk/>
            <pc:sldMk cId="3004953154" sldId="560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2T04:05:55.976" v="4200" actId="14826"/>
          <ac:picMkLst>
            <pc:docMk/>
            <pc:sldMk cId="3004953154" sldId="5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02T04:06:53.552" v="4201" actId="14826"/>
          <ac:picMkLst>
            <pc:docMk/>
            <pc:sldMk cId="3004953154" sldId="5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02T04:07:17.305" v="4205" actId="1076"/>
          <ac:picMkLst>
            <pc:docMk/>
            <pc:sldMk cId="3004953154" sldId="560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04:06:57.597" v="4202" actId="478"/>
          <ac:picMkLst>
            <pc:docMk/>
            <pc:sldMk cId="3004953154" sldId="560"/>
            <ac:picMk id="18" creationId="{42D011D0-748C-C529-9294-7BD8B0D4BD59}"/>
          </ac:picMkLst>
        </pc:picChg>
        <pc:picChg chg="mod">
          <ac:chgData name="Jha, Aryan Ritwajeet" userId="2aad577e-539b-449b-83a6-8d411f484b4d" providerId="ADAL" clId="{5C3DE4FC-7C02-45E8-A4E9-90D9E5AB7963}" dt="2024-04-02T04:07:37.743" v="4207" actId="14826"/>
          <ac:picMkLst>
            <pc:docMk/>
            <pc:sldMk cId="3004953154" sldId="560"/>
            <ac:picMk id="20" creationId="{43776BBA-741D-7116-6CA2-77C92008FDED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09.606" v="4194" actId="1076"/>
        <pc:sldMkLst>
          <pc:docMk/>
          <pc:sldMk cId="3957302268" sldId="561"/>
        </pc:sldMkLst>
        <pc:spChg chg="add mod">
          <ac:chgData name="Jha, Aryan Ritwajeet" userId="2aad577e-539b-449b-83a6-8d411f484b4d" providerId="ADAL" clId="{5C3DE4FC-7C02-45E8-A4E9-90D9E5AB7963}" dt="2024-04-02T04:03:09.606" v="4194" actId="1076"/>
          <ac:spMkLst>
            <pc:docMk/>
            <pc:sldMk cId="3957302268" sldId="561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02T04:02:25.532" v="4183" actId="14826"/>
          <ac:picMkLst>
            <pc:docMk/>
            <pc:sldMk cId="3957302268" sldId="561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02T04:02:19.622" v="4182" actId="14826"/>
          <ac:picMkLst>
            <pc:docMk/>
            <pc:sldMk cId="3957302268" sldId="561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02T04:02:37.219" v="4184" actId="14826"/>
          <ac:picMkLst>
            <pc:docMk/>
            <pc:sldMk cId="3957302268" sldId="561"/>
            <ac:picMk id="11" creationId="{C0F44540-3CFB-6349-FD07-2CB799A31784}"/>
          </ac:picMkLst>
        </pc:picChg>
      </pc:sldChg>
      <pc:sldChg chg="addSp modSp add mod">
        <pc:chgData name="Jha, Aryan Ritwajeet" userId="2aad577e-539b-449b-83a6-8d411f484b4d" providerId="ADAL" clId="{5C3DE4FC-7C02-45E8-A4E9-90D9E5AB7963}" dt="2024-04-02T04:03:12.639" v="4195"/>
        <pc:sldMkLst>
          <pc:docMk/>
          <pc:sldMk cId="1324344762" sldId="562"/>
        </pc:sldMkLst>
        <pc:spChg chg="add mod">
          <ac:chgData name="Jha, Aryan Ritwajeet" userId="2aad577e-539b-449b-83a6-8d411f484b4d" providerId="ADAL" clId="{5C3DE4FC-7C02-45E8-A4E9-90D9E5AB7963}" dt="2024-04-02T04:03:12.639" v="4195"/>
          <ac:spMkLst>
            <pc:docMk/>
            <pc:sldMk cId="1324344762" sldId="562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02T04:02:11.087" v="4181" actId="14826"/>
          <ac:picMkLst>
            <pc:docMk/>
            <pc:sldMk cId="1324344762" sldId="562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02T04:01:58.056" v="4179" actId="14826"/>
          <ac:picMkLst>
            <pc:docMk/>
            <pc:sldMk cId="1324344762" sldId="562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02T04:02:04.982" v="4180" actId="14826"/>
          <ac:picMkLst>
            <pc:docMk/>
            <pc:sldMk cId="1324344762" sldId="562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2T20:09:23.952" v="4224" actId="14826"/>
        <pc:sldMkLst>
          <pc:docMk/>
          <pc:sldMk cId="3705052120" sldId="567"/>
        </pc:sldMkLst>
        <pc:picChg chg="add mod">
          <ac:chgData name="Jha, Aryan Ritwajeet" userId="2aad577e-539b-449b-83a6-8d411f484b4d" providerId="ADAL" clId="{5C3DE4FC-7C02-45E8-A4E9-90D9E5AB7963}" dt="2024-04-02T20:08:40.326" v="4220" actId="14826"/>
          <ac:picMkLst>
            <pc:docMk/>
            <pc:sldMk cId="3705052120" sldId="567"/>
            <ac:picMk id="3" creationId="{3E80C16C-15E8-4F0A-C9DB-C387DD8DFE8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02T20:09:05.132" v="4222" actId="14826"/>
          <ac:picMkLst>
            <pc:docMk/>
            <pc:sldMk cId="3705052120" sldId="567"/>
            <ac:picMk id="5" creationId="{8176D6DA-8329-F8D9-4BB0-3DA8A611FEE8}"/>
          </ac:picMkLst>
        </pc:picChg>
        <pc:picChg chg="add mod">
          <ac:chgData name="Jha, Aryan Ritwajeet" userId="2aad577e-539b-449b-83a6-8d411f484b4d" providerId="ADAL" clId="{5C3DE4FC-7C02-45E8-A4E9-90D9E5AB7963}" dt="2024-04-02T20:09:16.081" v="4223" actId="14826"/>
          <ac:picMkLst>
            <pc:docMk/>
            <pc:sldMk cId="3705052120" sldId="567"/>
            <ac:picMk id="8" creationId="{F4812646-16C6-4E6A-A30C-42C8E367FE5E}"/>
          </ac:picMkLst>
        </pc:picChg>
        <pc:picChg chg="add mod">
          <ac:chgData name="Jha, Aryan Ritwajeet" userId="2aad577e-539b-449b-83a6-8d411f484b4d" providerId="ADAL" clId="{5C3DE4FC-7C02-45E8-A4E9-90D9E5AB7963}" dt="2024-04-02T20:09:23.952" v="4224" actId="14826"/>
          <ac:picMkLst>
            <pc:docMk/>
            <pc:sldMk cId="3705052120" sldId="567"/>
            <ac:picMk id="9" creationId="{A4DC2C11-43F8-AC53-E18F-9337FFAD8FB5}"/>
          </ac:picMkLst>
        </pc:picChg>
        <pc:picChg chg="add mod">
          <ac:chgData name="Jha, Aryan Ritwajeet" userId="2aad577e-539b-449b-83a6-8d411f484b4d" providerId="ADAL" clId="{5C3DE4FC-7C02-45E8-A4E9-90D9E5AB7963}" dt="2024-04-02T20:08:50.234" v="4221" actId="14826"/>
          <ac:picMkLst>
            <pc:docMk/>
            <pc:sldMk cId="3705052120" sldId="567"/>
            <ac:picMk id="10" creationId="{52DC891C-A6E9-908D-D25A-406988F11A35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4" creationId="{BCDBC9EA-82A2-1BC2-DA40-CF1B9EE8BB82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16" creationId="{AFA38870-6E28-71E1-2C02-4E9A360EB924}"/>
          </ac:picMkLst>
        </pc:picChg>
        <pc:picChg chg="del">
          <ac:chgData name="Jha, Aryan Ritwajeet" userId="2aad577e-539b-449b-83a6-8d411f484b4d" providerId="ADAL" clId="{5C3DE4FC-7C02-45E8-A4E9-90D9E5AB7963}" dt="2024-04-02T20:08:26.075" v="4217" actId="478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03T00:29:22.439" v="4246"/>
        <pc:sldMkLst>
          <pc:docMk/>
          <pc:sldMk cId="683004377" sldId="570"/>
        </pc:sldMkLst>
        <pc:spChg chg="mod">
          <ac:chgData name="Jha, Aryan Ritwajeet" userId="2aad577e-539b-449b-83a6-8d411f484b4d" providerId="ADAL" clId="{5C3DE4FC-7C02-45E8-A4E9-90D9E5AB7963}" dt="2024-04-03T00:26:23.744" v="4225" actId="20577"/>
          <ac:spMkLst>
            <pc:docMk/>
            <pc:sldMk cId="683004377" sldId="57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4-03T00:29:22.439" v="4246"/>
          <ac:spMkLst>
            <pc:docMk/>
            <pc:sldMk cId="683004377" sldId="570"/>
            <ac:spMk id="4" creationId="{0D55BECB-DD9C-B4A3-D52D-6C157FFB05F5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5C3DE4FC-7C02-45E8-A4E9-90D9E5AB7963}" dt="2024-04-03T00:29:21.631" v="4245" actId="478"/>
          <ac:spMkLst>
            <pc:docMk/>
            <pc:sldMk cId="683004377" sldId="570"/>
            <ac:spMk id="12" creationId="{17DC5A1E-915B-C53E-2002-88030676C7D9}"/>
          </ac:spMkLst>
        </pc:spChg>
      </pc:sldChg>
      <pc:sldChg chg="addSp modSp mod">
        <pc:chgData name="Jha, Aryan Ritwajeet" userId="2aad577e-539b-449b-83a6-8d411f484b4d" providerId="ADAL" clId="{5C3DE4FC-7C02-45E8-A4E9-90D9E5AB7963}" dt="2024-04-03T00:28:52.751" v="4244"/>
        <pc:sldMkLst>
          <pc:docMk/>
          <pc:sldMk cId="1667545608" sldId="571"/>
        </pc:sldMkLst>
        <pc:spChg chg="mod">
          <ac:chgData name="Jha, Aryan Ritwajeet" userId="2aad577e-539b-449b-83a6-8d411f484b4d" providerId="ADAL" clId="{5C3DE4FC-7C02-45E8-A4E9-90D9E5AB7963}" dt="2024-04-03T00:26:27.369" v="4226" actId="20577"/>
          <ac:spMkLst>
            <pc:docMk/>
            <pc:sldMk cId="1667545608" sldId="571"/>
            <ac:spMk id="2" creationId="{5F171FBD-1BE3-C1E6-11AE-DA419538ED70}"/>
          </ac:spMkLst>
        </pc:spChg>
        <pc:spChg chg="add">
          <ac:chgData name="Jha, Aryan Ritwajeet" userId="2aad577e-539b-449b-83a6-8d411f484b4d" providerId="ADAL" clId="{5C3DE4FC-7C02-45E8-A4E9-90D9E5AB7963}" dt="2024-04-03T00:28:40.994" v="4241"/>
          <ac:spMkLst>
            <pc:docMk/>
            <pc:sldMk cId="1667545608" sldId="571"/>
            <ac:spMk id="4" creationId="{AF4D3BEF-ADEE-B67D-00AC-DB1E5EDF6CE6}"/>
          </ac:spMkLst>
        </pc:spChg>
        <pc:spChg chg="mod">
          <ac:chgData name="Jha, Aryan Ritwajeet" userId="2aad577e-539b-449b-83a6-8d411f484b4d" providerId="ADAL" clId="{5C3DE4FC-7C02-45E8-A4E9-90D9E5AB7963}" dt="2024-04-03T00:28:19.969" v="4240"/>
          <ac:spMkLst>
            <pc:docMk/>
            <pc:sldMk cId="1667545608" sldId="571"/>
            <ac:spMk id="10" creationId="{D83E3574-324F-2F24-AEDE-81ED13339FA8}"/>
          </ac:spMkLst>
        </pc:spChg>
        <pc:spChg chg="mod">
          <ac:chgData name="Jha, Aryan Ritwajeet" userId="2aad577e-539b-449b-83a6-8d411f484b4d" providerId="ADAL" clId="{5C3DE4FC-7C02-45E8-A4E9-90D9E5AB7963}" dt="2024-04-03T00:28:52.751" v="4244"/>
          <ac:spMkLst>
            <pc:docMk/>
            <pc:sldMk cId="1667545608" sldId="57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5C3DE4FC-7C02-45E8-A4E9-90D9E5AB7963}" dt="2024-04-03T00:27:03.778" v="4229" actId="14826"/>
          <ac:picMkLst>
            <pc:docMk/>
            <pc:sldMk cId="1667545608" sldId="57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3T00:26:56.204" v="4228" actId="14826"/>
          <ac:picMkLst>
            <pc:docMk/>
            <pc:sldMk cId="1667545608" sldId="57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3T00:26:41.672" v="4227" actId="14826"/>
          <ac:picMkLst>
            <pc:docMk/>
            <pc:sldMk cId="1667545608" sldId="57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03T00:27:53.064" v="4231"/>
          <ac:picMkLst>
            <pc:docMk/>
            <pc:sldMk cId="1667545608" sldId="571"/>
            <ac:picMk id="15" creationId="{6704F518-A05C-917B-A73D-9C06BBC8A428}"/>
          </ac:picMkLst>
        </pc:picChg>
      </pc:sldChg>
      <pc:sldChg chg="addSp modSp add mod ord">
        <pc:chgData name="Jha, Aryan Ritwajeet" userId="2aad577e-539b-449b-83a6-8d411f484b4d" providerId="ADAL" clId="{5C3DE4FC-7C02-45E8-A4E9-90D9E5AB7963}" dt="2024-04-26T03:50:16.833" v="5122"/>
        <pc:sldMkLst>
          <pc:docMk/>
          <pc:sldMk cId="2815715894" sldId="572"/>
        </pc:sldMkLst>
        <pc:spChg chg="mod">
          <ac:chgData name="Jha, Aryan Ritwajeet" userId="2aad577e-539b-449b-83a6-8d411f484b4d" providerId="ADAL" clId="{5C3DE4FC-7C02-45E8-A4E9-90D9E5AB7963}" dt="2024-04-09T20:48:20.537" v="4260" actId="21"/>
          <ac:spMkLst>
            <pc:docMk/>
            <pc:sldMk cId="2815715894" sldId="57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6.705" v="5100"/>
          <ac:spMkLst>
            <pc:docMk/>
            <pc:sldMk cId="2815715894" sldId="572"/>
            <ac:spMk id="7" creationId="{DA8D2603-7F16-960E-B1EC-2904617BB382}"/>
          </ac:spMkLst>
        </pc:sp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0:16.833" v="5122"/>
          <ac:picMkLst>
            <pc:docMk/>
            <pc:sldMk cId="2815715894" sldId="57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48:40.438" v="5115" actId="14826"/>
          <ac:picMkLst>
            <pc:docMk/>
            <pc:sldMk cId="2815715894" sldId="57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45:18.903" v="5105" actId="14826"/>
          <ac:picMkLst>
            <pc:docMk/>
            <pc:sldMk cId="2815715894" sldId="572"/>
            <ac:picMk id="1025" creationId="{72C46A71-CE7B-DD02-FCCC-D5CEE7DDE731}"/>
          </ac:picMkLst>
        </pc:picChg>
      </pc:sldChg>
      <pc:sldChg chg="addSp modSp add del mod ord">
        <pc:chgData name="Jha, Aryan Ritwajeet" userId="2aad577e-539b-449b-83a6-8d411f484b4d" providerId="ADAL" clId="{5C3DE4FC-7C02-45E8-A4E9-90D9E5AB7963}" dt="2024-04-26T03:50:10.234" v="5121" actId="47"/>
        <pc:sldMkLst>
          <pc:docMk/>
          <pc:sldMk cId="2641965607" sldId="573"/>
        </pc:sldMkLst>
        <pc:spChg chg="mod">
          <ac:chgData name="Jha, Aryan Ritwajeet" userId="2aad577e-539b-449b-83a6-8d411f484b4d" providerId="ADAL" clId="{5C3DE4FC-7C02-45E8-A4E9-90D9E5AB7963}" dt="2024-04-09T20:48:24.265" v="4261"/>
          <ac:spMkLst>
            <pc:docMk/>
            <pc:sldMk cId="2641965607" sldId="57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6:44.981" v="5099"/>
          <ac:spMkLst>
            <pc:docMk/>
            <pc:sldMk cId="2641965607" sldId="573"/>
            <ac:spMk id="4" creationId="{46B36A75-F9FD-5A6F-56FC-900540EC5926}"/>
          </ac:spMkLst>
        </pc:spChg>
        <pc:picChg chg="mod">
          <ac:chgData name="Jha, Aryan Ritwajeet" userId="2aad577e-539b-449b-83a6-8d411f484b4d" providerId="ADAL" clId="{5C3DE4FC-7C02-45E8-A4E9-90D9E5AB7963}" dt="2024-04-09T20:52:34.707" v="4264" actId="14826"/>
          <ac:picMkLst>
            <pc:docMk/>
            <pc:sldMk cId="2641965607" sldId="573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09T20:55:52.929" v="4276" actId="1076"/>
          <ac:picMkLst>
            <pc:docMk/>
            <pc:sldMk cId="2641965607" sldId="573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09T20:54:24.527" v="4274" actId="1076"/>
          <ac:picMkLst>
            <pc:docMk/>
            <pc:sldMk cId="2641965607" sldId="573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0:35:57.930" v="4277"/>
          <ac:picMkLst>
            <pc:docMk/>
            <pc:sldMk cId="2641965607" sldId="573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364194988" sldId="574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364194988" sldId="574"/>
            <ac:spMk id="16" creationId="{70155189-D96C-4527-B0EC-654B946BE615}"/>
          </ac:spMkLst>
        </pc:spChg>
        <pc:picChg chg="add">
          <ac:chgData name="Jha, Aryan Ritwajeet" userId="2aad577e-539b-449b-83a6-8d411f484b4d" providerId="ADAL" clId="{5C3DE4FC-7C02-45E8-A4E9-90D9E5AB7963}" dt="2024-04-10T00:40:12.814" v="4287"/>
          <ac:picMkLst>
            <pc:docMk/>
            <pc:sldMk cId="364194988" sldId="574"/>
            <ac:picMk id="1025" creationId="{2B176776-5FD9-3610-5548-21202EBF17CB}"/>
          </ac:picMkLst>
        </pc:picChg>
      </pc:sldChg>
      <pc:sldChg chg="delSp add del setBg delDesignElem">
        <pc:chgData name="Jha, Aryan Ritwajeet" userId="2aad577e-539b-449b-83a6-8d411f484b4d" providerId="ADAL" clId="{5C3DE4FC-7C02-45E8-A4E9-90D9E5AB7963}" dt="2024-04-10T00:40:17.808" v="4288" actId="47"/>
        <pc:sldMkLst>
          <pc:docMk/>
          <pc:sldMk cId="2554117225" sldId="575"/>
        </pc:sldMkLst>
        <pc:spChg chg="del">
          <ac:chgData name="Jha, Aryan Ritwajeet" userId="2aad577e-539b-449b-83a6-8d411f484b4d" providerId="ADAL" clId="{5C3DE4FC-7C02-45E8-A4E9-90D9E5AB7963}" dt="2024-04-10T00:36:39.858" v="4280"/>
          <ac:spMkLst>
            <pc:docMk/>
            <pc:sldMk cId="2554117225" sldId="575"/>
            <ac:spMk id="14" creationId="{70155189-D96C-4527-B0EC-654B946BE615}"/>
          </ac:spMkLst>
        </pc:spChg>
      </pc:sldChg>
      <pc:sldChg chg="modSp add mod">
        <pc:chgData name="Jha, Aryan Ritwajeet" userId="2aad577e-539b-449b-83a6-8d411f484b4d" providerId="ADAL" clId="{5C3DE4FC-7C02-45E8-A4E9-90D9E5AB7963}" dt="2024-04-10T00:44:05.687" v="4309"/>
        <pc:sldMkLst>
          <pc:docMk/>
          <pc:sldMk cId="4105348622" sldId="576"/>
        </pc:sldMkLst>
        <pc:picChg chg="mod">
          <ac:chgData name="Jha, Aryan Ritwajeet" userId="2aad577e-539b-449b-83a6-8d411f484b4d" providerId="ADAL" clId="{5C3DE4FC-7C02-45E8-A4E9-90D9E5AB7963}" dt="2024-04-10T00:42:37.044" v="4298" actId="14826"/>
          <ac:picMkLst>
            <pc:docMk/>
            <pc:sldMk cId="4105348622" sldId="57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0:43:11.832" v="4307" actId="1076"/>
          <ac:picMkLst>
            <pc:docMk/>
            <pc:sldMk cId="4105348622" sldId="57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0:44:05.687" v="4309"/>
          <ac:picMkLst>
            <pc:docMk/>
            <pc:sldMk cId="4105348622" sldId="57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0:39:58.904" v="4286" actId="14826"/>
          <ac:picMkLst>
            <pc:docMk/>
            <pc:sldMk cId="4105348622" sldId="576"/>
            <ac:picMk id="1025" creationId="{72C46A71-CE7B-DD02-FCCC-D5CEE7DDE731}"/>
          </ac:picMkLst>
        </pc:picChg>
      </pc:sldChg>
      <pc:sldChg chg="modSp add mod">
        <pc:chgData name="Jha, Aryan Ritwajeet" userId="2aad577e-539b-449b-83a6-8d411f484b4d" providerId="ADAL" clId="{5C3DE4FC-7C02-45E8-A4E9-90D9E5AB7963}" dt="2024-04-10T01:04:55.591" v="4318"/>
        <pc:sldMkLst>
          <pc:docMk/>
          <pc:sldMk cId="3135027592" sldId="577"/>
        </pc:sldMkLst>
        <pc:picChg chg="mod">
          <ac:chgData name="Jha, Aryan Ritwajeet" userId="2aad577e-539b-449b-83a6-8d411f484b4d" providerId="ADAL" clId="{5C3DE4FC-7C02-45E8-A4E9-90D9E5AB7963}" dt="2024-04-10T01:04:17.770" v="4316" actId="14826"/>
          <ac:picMkLst>
            <pc:docMk/>
            <pc:sldMk cId="3135027592" sldId="57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1:02:30.979" v="4310" actId="14826"/>
          <ac:picMkLst>
            <pc:docMk/>
            <pc:sldMk cId="3135027592" sldId="57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1:02:53.618" v="4314" actId="1076"/>
          <ac:picMkLst>
            <pc:docMk/>
            <pc:sldMk cId="3135027592" sldId="57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1:04:55.591" v="4318"/>
          <ac:picMkLst>
            <pc:docMk/>
            <pc:sldMk cId="3135027592" sldId="577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4:56.153" v="4799"/>
        <pc:sldMkLst>
          <pc:docMk/>
          <pc:sldMk cId="3220396574" sldId="578"/>
        </pc:sldMkLst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4" creationId="{74C389EB-B996-D275-2203-DE469BF59D35}"/>
          </ac:picMkLst>
        </pc:picChg>
        <pc:picChg chg="mod">
          <ac:chgData name="Jha, Aryan Ritwajeet" userId="2aad577e-539b-449b-83a6-8d411f484b4d" providerId="ADAL" clId="{5C3DE4FC-7C02-45E8-A4E9-90D9E5AB7963}" dt="2024-04-16T02:13:37.440" v="4772" actId="14826"/>
          <ac:picMkLst>
            <pc:docMk/>
            <pc:sldMk cId="3220396574" sldId="578"/>
            <ac:picMk id="5" creationId="{73878FAB-0767-50BB-5EFC-0395AAF74543}"/>
          </ac:picMkLst>
        </pc:picChg>
        <pc:picChg chg="add del mod">
          <ac:chgData name="Jha, Aryan Ritwajeet" userId="2aad577e-539b-449b-83a6-8d411f484b4d" providerId="ADAL" clId="{5C3DE4FC-7C02-45E8-A4E9-90D9E5AB7963}" dt="2024-04-16T02:14:56.153" v="4799"/>
          <ac:picMkLst>
            <pc:docMk/>
            <pc:sldMk cId="3220396574" sldId="578"/>
            <ac:picMk id="6" creationId="{873E572C-C536-192F-7FD8-9E71E464C86F}"/>
          </ac:picMkLst>
        </pc:picChg>
        <pc:picChg chg="add del mod">
          <ac:chgData name="Jha, Aryan Ritwajeet" userId="2aad577e-539b-449b-83a6-8d411f484b4d" providerId="ADAL" clId="{5C3DE4FC-7C02-45E8-A4E9-90D9E5AB7963}" dt="2024-04-16T02:14:55.540" v="4798" actId="1076"/>
          <ac:picMkLst>
            <pc:docMk/>
            <pc:sldMk cId="3220396574" sldId="578"/>
            <ac:picMk id="7" creationId="{E5B5C041-E23A-61F2-8C14-42A7C58433E1}"/>
          </ac:picMkLst>
        </pc:picChg>
        <pc:picChg chg="mod">
          <ac:chgData name="Jha, Aryan Ritwajeet" userId="2aad577e-539b-449b-83a6-8d411f484b4d" providerId="ADAL" clId="{5C3DE4FC-7C02-45E8-A4E9-90D9E5AB7963}" dt="2024-04-16T02:13:37.841" v="4773" actId="14826"/>
          <ac:picMkLst>
            <pc:docMk/>
            <pc:sldMk cId="3220396574" sldId="57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2:13:37.001" v="4771" actId="14826"/>
          <ac:picMkLst>
            <pc:docMk/>
            <pc:sldMk cId="3220396574" sldId="57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15:19.885" v="4808" actId="14826"/>
        <pc:sldMkLst>
          <pc:docMk/>
          <pc:sldMk cId="3116616448" sldId="579"/>
        </pc:sldMkLst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4" creationId="{5AE7B829-9CD8-58B6-0C78-9462AF3365F1}"/>
          </ac:spMkLst>
        </pc:spChg>
        <pc:spChg chg="add del mod">
          <ac:chgData name="Jha, Aryan Ritwajeet" userId="2aad577e-539b-449b-83a6-8d411f484b4d" providerId="ADAL" clId="{5C3DE4FC-7C02-45E8-A4E9-90D9E5AB7963}" dt="2024-04-10T02:34:15.576" v="4345" actId="478"/>
          <ac:spMkLst>
            <pc:docMk/>
            <pc:sldMk cId="3116616448" sldId="579"/>
            <ac:spMk id="6" creationId="{13FFC6B1-A230-062F-A78E-F3521B39D808}"/>
          </ac:spMkLst>
        </pc:sp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4" creationId="{B56AAB2C-4F3A-0B30-37C2-6AD89BB701DC}"/>
          </ac:picMkLst>
        </pc:picChg>
        <pc:picChg chg="mod">
          <ac:chgData name="Jha, Aryan Ritwajeet" userId="2aad577e-539b-449b-83a6-8d411f484b4d" providerId="ADAL" clId="{5C3DE4FC-7C02-45E8-A4E9-90D9E5AB7963}" dt="2024-04-16T02:14:56.680" v="4800" actId="14826"/>
          <ac:picMkLst>
            <pc:docMk/>
            <pc:sldMk cId="3116616448" sldId="579"/>
            <ac:picMk id="5" creationId="{1D9E4C2B-7C5D-9D6D-3F63-CA59B25A26C5}"/>
          </ac:picMkLst>
        </pc:picChg>
        <pc:picChg chg="add del mod">
          <ac:chgData name="Jha, Aryan Ritwajeet" userId="2aad577e-539b-449b-83a6-8d411f484b4d" providerId="ADAL" clId="{5C3DE4FC-7C02-45E8-A4E9-90D9E5AB7963}" dt="2024-04-16T02:14:54.540" v="4796" actId="1076"/>
          <ac:picMkLst>
            <pc:docMk/>
            <pc:sldMk cId="3116616448" sldId="579"/>
            <ac:picMk id="6" creationId="{C72F6D6B-408E-C71B-89E6-11D17AF1A2D0}"/>
          </ac:picMkLst>
        </pc:picChg>
        <pc:picChg chg="mod">
          <ac:chgData name="Jha, Aryan Ritwajeet" userId="2aad577e-539b-449b-83a6-8d411f484b4d" providerId="ADAL" clId="{5C3DE4FC-7C02-45E8-A4E9-90D9E5AB7963}" dt="2024-04-16T02:15:19.885" v="4808" actId="14826"/>
          <ac:picMkLst>
            <pc:docMk/>
            <pc:sldMk cId="3116616448" sldId="579"/>
            <ac:picMk id="7" creationId="{D59388F5-1F59-B24A-8B2C-8CFB43447E77}"/>
          </ac:picMkLst>
        </pc:picChg>
        <pc:picChg chg="add del mod">
          <ac:chgData name="Jha, Aryan Ritwajeet" userId="2aad577e-539b-449b-83a6-8d411f484b4d" providerId="ADAL" clId="{5C3DE4FC-7C02-45E8-A4E9-90D9E5AB7963}" dt="2024-04-16T02:14:55.045" v="4797"/>
          <ac:picMkLst>
            <pc:docMk/>
            <pc:sldMk cId="3116616448" sldId="579"/>
            <ac:picMk id="8" creationId="{FC66606D-6468-FD62-2F4E-D15881279CCC}"/>
          </ac:picMkLst>
        </pc:picChg>
        <pc:picChg chg="mod">
          <ac:chgData name="Jha, Aryan Ritwajeet" userId="2aad577e-539b-449b-83a6-8d411f484b4d" providerId="ADAL" clId="{5C3DE4FC-7C02-45E8-A4E9-90D9E5AB7963}" dt="2024-04-16T02:14:57.250" v="4801" actId="14826"/>
          <ac:picMkLst>
            <pc:docMk/>
            <pc:sldMk cId="3116616448" sldId="579"/>
            <ac:picMk id="9" creationId="{91D6F17C-5F67-11EF-789D-F84416C6DC15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8:27.256" v="5147" actId="14826"/>
        <pc:sldMkLst>
          <pc:docMk/>
          <pc:sldMk cId="1630355672" sldId="580"/>
        </pc:sldMkLst>
        <pc:picChg chg="mod">
          <ac:chgData name="Jha, Aryan Ritwajeet" userId="2aad577e-539b-449b-83a6-8d411f484b4d" providerId="ADAL" clId="{5C3DE4FC-7C02-45E8-A4E9-90D9E5AB7963}" dt="2024-04-26T03:24:33.022" v="5035"/>
          <ac:picMkLst>
            <pc:docMk/>
            <pc:sldMk cId="1630355672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05:43.293" v="5139"/>
          <ac:picMkLst>
            <pc:docMk/>
            <pc:sldMk cId="1630355672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08:02.540" v="5145"/>
          <ac:picMkLst>
            <pc:docMk/>
            <pc:sldMk cId="1630355672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4:08:27.256" v="5147" actId="14826"/>
          <ac:picMkLst>
            <pc:docMk/>
            <pc:sldMk cId="1630355672" sldId="580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2575697734" sldId="580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3484462046" sldId="580"/>
        </pc:sldMkLst>
        <pc:spChg chg="mod">
          <ac:chgData name="Jha, Aryan Ritwajeet" userId="2aad577e-539b-449b-83a6-8d411f484b4d" providerId="ADAL" clId="{5C3DE4FC-7C02-45E8-A4E9-90D9E5AB7963}" dt="2024-04-10T08:45:42.226" v="4434" actId="20577"/>
          <ac:spMkLst>
            <pc:docMk/>
            <pc:sldMk cId="3484462046" sldId="580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8:51:42.503" v="4444" actId="478"/>
          <ac:spMkLst>
            <pc:docMk/>
            <pc:sldMk cId="3484462046" sldId="580"/>
            <ac:spMk id="4" creationId="{FC7F78B7-CF85-22A7-64CC-5698784EBF20}"/>
          </ac:spMkLst>
        </pc:spChg>
        <pc:spChg chg="mod">
          <ac:chgData name="Jha, Aryan Ritwajeet" userId="2aad577e-539b-449b-83a6-8d411f484b4d" providerId="ADAL" clId="{5C3DE4FC-7C02-45E8-A4E9-90D9E5AB7963}" dt="2024-04-10T02:27:20.377" v="4319"/>
          <ac:spMkLst>
            <pc:docMk/>
            <pc:sldMk cId="3484462046" sldId="580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4-10T08:51:54.545" v="4448" actId="14100"/>
          <ac:spMkLst>
            <pc:docMk/>
            <pc:sldMk cId="3484462046" sldId="580"/>
            <ac:spMk id="7" creationId="{980E8A88-6B75-9DD4-1662-64FF3BA26697}"/>
          </ac:spMkLst>
        </pc:spChg>
        <pc:spChg chg="add mod">
          <ac:chgData name="Jha, Aryan Ritwajeet" userId="2aad577e-539b-449b-83a6-8d411f484b4d" providerId="ADAL" clId="{5C3DE4FC-7C02-45E8-A4E9-90D9E5AB7963}" dt="2024-04-10T08:52:07.470" v="4451" actId="14100"/>
          <ac:spMkLst>
            <pc:docMk/>
            <pc:sldMk cId="3484462046" sldId="580"/>
            <ac:spMk id="9" creationId="{B53A9099-FA38-1717-108A-FC59A39D848B}"/>
          </ac:spMkLst>
        </pc:spChg>
        <pc:picChg chg="mod">
          <ac:chgData name="Jha, Aryan Ritwajeet" userId="2aad577e-539b-449b-83a6-8d411f484b4d" providerId="ADAL" clId="{5C3DE4FC-7C02-45E8-A4E9-90D9E5AB7963}" dt="2024-04-10T09:47:09.092" v="4495" actId="14826"/>
          <ac:picMkLst>
            <pc:docMk/>
            <pc:sldMk cId="3484462046" sldId="58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9:47:30.262" v="4496" actId="14826"/>
          <ac:picMkLst>
            <pc:docMk/>
            <pc:sldMk cId="3484462046" sldId="58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9:51:33.086" v="4529"/>
          <ac:picMkLst>
            <pc:docMk/>
            <pc:sldMk cId="3484462046" sldId="58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9:46:50.416" v="4494" actId="14826"/>
          <ac:picMkLst>
            <pc:docMk/>
            <pc:sldMk cId="3484462046" sldId="580"/>
            <ac:picMk id="1025" creationId="{72C46A71-CE7B-DD02-FCCC-D5CEE7DDE731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793773949" sldId="581"/>
        </pc:sldMkLst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1467229190" sldId="581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943180867" sldId="581"/>
        </pc:sldMkLst>
        <pc:spChg chg="mod">
          <ac:chgData name="Jha, Aryan Ritwajeet" userId="2aad577e-539b-449b-83a6-8d411f484b4d" providerId="ADAL" clId="{5C3DE4FC-7C02-45E8-A4E9-90D9E5AB7963}" dt="2024-04-10T08:45:45.484" v="4435" actId="20577"/>
          <ac:spMkLst>
            <pc:docMk/>
            <pc:sldMk cId="1943180867" sldId="581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8:52:15.336" v="4452" actId="478"/>
          <ac:spMkLst>
            <pc:docMk/>
            <pc:sldMk cId="1943180867" sldId="581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7" creationId="{2FD86786-8C93-E31E-B726-853F310F732D}"/>
          </ac:spMkLst>
        </pc:spChg>
        <pc:spChg chg="add mod">
          <ac:chgData name="Jha, Aryan Ritwajeet" userId="2aad577e-539b-449b-83a6-8d411f484b4d" providerId="ADAL" clId="{5C3DE4FC-7C02-45E8-A4E9-90D9E5AB7963}" dt="2024-04-10T08:52:15.613" v="4453"/>
          <ac:spMkLst>
            <pc:docMk/>
            <pc:sldMk cId="1943180867" sldId="581"/>
            <ac:spMk id="9" creationId="{7A2F1D71-AFFC-0D52-24CA-FED320203FAF}"/>
          </ac:spMkLst>
        </pc:spChg>
        <pc:picChg chg="mod">
          <ac:chgData name="Jha, Aryan Ritwajeet" userId="2aad577e-539b-449b-83a6-8d411f484b4d" providerId="ADAL" clId="{5C3DE4FC-7C02-45E8-A4E9-90D9E5AB7963}" dt="2024-04-10T09:20:16.100" v="4462" actId="14826"/>
          <ac:picMkLst>
            <pc:docMk/>
            <pc:sldMk cId="1943180867" sldId="58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9:21:44.913" v="4464" actId="14826"/>
          <ac:picMkLst>
            <pc:docMk/>
            <pc:sldMk cId="1943180867" sldId="58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9:21:22.268" v="4463" actId="14826"/>
          <ac:picMkLst>
            <pc:docMk/>
            <pc:sldMk cId="1943180867" sldId="58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9:22:23.693" v="4466"/>
          <ac:picMkLst>
            <pc:docMk/>
            <pc:sldMk cId="1943180867" sldId="581"/>
            <ac:picMk id="15" creationId="{6704F518-A05C-917B-A73D-9C06BBC8A428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306813856" sldId="582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306813856" sldId="582"/>
            <ac:spMk id="16" creationId="{70155189-D96C-4527-B0EC-654B946BE615}"/>
          </ac:spMkLst>
        </pc:spChg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15535536" sldId="582"/>
        </pc:sldMkLst>
        <pc:spChg chg="mod">
          <ac:chgData name="Jha, Aryan Ritwajeet" userId="2aad577e-539b-449b-83a6-8d411f484b4d" providerId="ADAL" clId="{5C3DE4FC-7C02-45E8-A4E9-90D9E5AB7963}" dt="2024-04-10T08:45:57.934" v="4438" actId="20577"/>
          <ac:spMkLst>
            <pc:docMk/>
            <pc:sldMk cId="1115535536" sldId="582"/>
            <ac:spMk id="3" creationId="{A15B9096-4EF9-CB6A-F437-F03BE4F8233E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4" creationId="{4623D428-0354-F1DB-9887-10DCF2F392C5}"/>
          </ac:spMkLst>
        </pc:spChg>
        <pc:spChg chg="add del mod">
          <ac:chgData name="Jha, Aryan Ritwajeet" userId="2aad577e-539b-449b-83a6-8d411f484b4d" providerId="ADAL" clId="{5C3DE4FC-7C02-45E8-A4E9-90D9E5AB7963}" dt="2024-04-10T08:52:30.337" v="4458" actId="478"/>
          <ac:spMkLst>
            <pc:docMk/>
            <pc:sldMk cId="1115535536" sldId="582"/>
            <ac:spMk id="6" creationId="{F332304F-1E82-F1C0-1CC9-0A5BCEE3CFB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7" creationId="{7DE9ED60-0970-EAF9-FBA3-5FAEFF15EA66}"/>
          </ac:spMkLst>
        </pc:spChg>
        <pc:spChg chg="add mod">
          <ac:chgData name="Jha, Aryan Ritwajeet" userId="2aad577e-539b-449b-83a6-8d411f484b4d" providerId="ADAL" clId="{5C3DE4FC-7C02-45E8-A4E9-90D9E5AB7963}" dt="2024-04-10T08:52:30.628" v="4459"/>
          <ac:spMkLst>
            <pc:docMk/>
            <pc:sldMk cId="1115535536" sldId="582"/>
            <ac:spMk id="8" creationId="{96F70AE3-EA0F-91EE-0AF1-4506D75A7CC2}"/>
          </ac:spMkLst>
        </pc:spChg>
        <pc:picChg chg="mod">
          <ac:chgData name="Jha, Aryan Ritwajeet" userId="2aad577e-539b-449b-83a6-8d411f484b4d" providerId="ADAL" clId="{5C3DE4FC-7C02-45E8-A4E9-90D9E5AB7963}" dt="2024-04-10T09:46:07.402" v="4492" actId="14826"/>
          <ac:picMkLst>
            <pc:docMk/>
            <pc:sldMk cId="1115535536" sldId="58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9:45:51.350" v="4491" actId="14826"/>
          <ac:picMkLst>
            <pc:docMk/>
            <pc:sldMk cId="1115535536" sldId="58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9:46:23.673" v="4493" actId="14826"/>
          <ac:picMkLst>
            <pc:docMk/>
            <pc:sldMk cId="1115535536" sldId="582"/>
            <ac:picMk id="11" creationId="{C0F44540-3CFB-6349-FD07-2CB799A31784}"/>
          </ac:picMkLst>
        </pc:picChg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2091727050" sldId="582"/>
        </pc:sldMkLst>
      </pc:sldChg>
      <pc:sldChg chg="addSp delSp modSp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039617855" sldId="583"/>
        </pc:sldMkLst>
        <pc:spChg chg="mod">
          <ac:chgData name="Jha, Aryan Ritwajeet" userId="2aad577e-539b-449b-83a6-8d411f484b4d" providerId="ADAL" clId="{5C3DE4FC-7C02-45E8-A4E9-90D9E5AB7963}" dt="2024-04-10T08:46:01.451" v="4439" actId="20577"/>
          <ac:spMkLst>
            <pc:docMk/>
            <pc:sldMk cId="1039617855" sldId="583"/>
            <ac:spMk id="3" creationId="{F8FB7C34-952B-7965-6484-6C75EFFB94A5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4" creationId="{701CCF5D-6E8F-86A1-05F1-1CE7110F594C}"/>
          </ac:spMkLst>
        </pc:spChg>
        <pc:spChg chg="add del mod">
          <ac:chgData name="Jha, Aryan Ritwajeet" userId="2aad577e-539b-449b-83a6-8d411f484b4d" providerId="ADAL" clId="{5C3DE4FC-7C02-45E8-A4E9-90D9E5AB7963}" dt="2024-04-10T08:52:35.164" v="4460" actId="478"/>
          <ac:spMkLst>
            <pc:docMk/>
            <pc:sldMk cId="1039617855" sldId="583"/>
            <ac:spMk id="6" creationId="{30C61B23-DFB1-B03D-3B79-192E3E971B30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8" creationId="{11632135-5995-00DE-3363-0898F7AF7C51}"/>
          </ac:spMkLst>
        </pc:spChg>
        <pc:spChg chg="add mod">
          <ac:chgData name="Jha, Aryan Ritwajeet" userId="2aad577e-539b-449b-83a6-8d411f484b4d" providerId="ADAL" clId="{5C3DE4FC-7C02-45E8-A4E9-90D9E5AB7963}" dt="2024-04-10T08:52:35.478" v="4461"/>
          <ac:spMkLst>
            <pc:docMk/>
            <pc:sldMk cId="1039617855" sldId="583"/>
            <ac:spMk id="10" creationId="{64A3D7D0-7F24-41F6-E72A-80D48B21D763}"/>
          </ac:spMkLst>
        </pc:spChg>
        <pc:picChg chg="mod">
          <ac:chgData name="Jha, Aryan Ritwajeet" userId="2aad577e-539b-449b-83a6-8d411f484b4d" providerId="ADAL" clId="{5C3DE4FC-7C02-45E8-A4E9-90D9E5AB7963}" dt="2024-04-10T09:45:37.759" v="4490" actId="14826"/>
          <ac:picMkLst>
            <pc:docMk/>
            <pc:sldMk cId="1039617855" sldId="58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9:45:11.713" v="4488" actId="14826"/>
          <ac:picMkLst>
            <pc:docMk/>
            <pc:sldMk cId="1039617855" sldId="58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9:45:25.444" v="4489" actId="14826"/>
          <ac:picMkLst>
            <pc:docMk/>
            <pc:sldMk cId="1039617855" sldId="583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0T09:53:53.137" v="4534"/>
        <pc:sldMkLst>
          <pc:docMk/>
          <pc:sldMk cId="1470011906" sldId="583"/>
        </pc:sldMkLst>
        <pc:spChg chg="add del">
          <ac:chgData name="Jha, Aryan Ritwajeet" userId="2aad577e-539b-449b-83a6-8d411f484b4d" providerId="ADAL" clId="{5C3DE4FC-7C02-45E8-A4E9-90D9E5AB7963}" dt="2024-04-10T09:53:53.137" v="4534"/>
          <ac:spMkLst>
            <pc:docMk/>
            <pc:sldMk cId="1470011906" sldId="58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08.747" v="4587"/>
        <pc:sldMkLst>
          <pc:docMk/>
          <pc:sldMk cId="2321079310" sldId="583"/>
        </pc:sldMkLst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4" creationId="{FE12508E-6D34-691C-E8FA-AF2376D02261}"/>
          </ac:spMkLst>
        </pc:spChg>
        <pc:spChg chg="add del mod">
          <ac:chgData name="Jha, Aryan Ritwajeet" userId="2aad577e-539b-449b-83a6-8d411f484b4d" providerId="ADAL" clId="{5C3DE4FC-7C02-45E8-A4E9-90D9E5AB7963}" dt="2024-04-12T04:32:07.755" v="4586" actId="478"/>
          <ac:spMkLst>
            <pc:docMk/>
            <pc:sldMk cId="2321079310" sldId="583"/>
            <ac:spMk id="6" creationId="{E7AFB5EA-F528-A1AE-0C21-6F31A07182F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8" creationId="{11632135-5995-00DE-3363-0898F7AF7C51}"/>
          </ac:spMkLst>
        </pc:spChg>
        <pc:spChg chg="del">
          <ac:chgData name="Jha, Aryan Ritwajeet" userId="2aad577e-539b-449b-83a6-8d411f484b4d" providerId="ADAL" clId="{5C3DE4FC-7C02-45E8-A4E9-90D9E5AB7963}" dt="2024-04-12T04:31:18.715" v="4572" actId="478"/>
          <ac:spMkLst>
            <pc:docMk/>
            <pc:sldMk cId="2321079310" sldId="583"/>
            <ac:spMk id="10" creationId="{64A3D7D0-7F24-41F6-E72A-80D48B21D763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1" creationId="{04909560-90A9-5310-1129-42E008411310}"/>
          </ac:spMkLst>
        </pc:spChg>
        <pc:spChg chg="add mod">
          <ac:chgData name="Jha, Aryan Ritwajeet" userId="2aad577e-539b-449b-83a6-8d411f484b4d" providerId="ADAL" clId="{5C3DE4FC-7C02-45E8-A4E9-90D9E5AB7963}" dt="2024-04-12T04:32:08.747" v="4587"/>
          <ac:spMkLst>
            <pc:docMk/>
            <pc:sldMk cId="2321079310" sldId="583"/>
            <ac:spMk id="12" creationId="{2A002E8C-F0A2-507C-32E5-0374E3C635B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10T02:47:08.657" v="4405"/>
        <pc:sldMkLst>
          <pc:docMk/>
          <pc:sldMk cId="4103621190" sldId="584"/>
        </pc:sldMkLst>
        <pc:spChg chg="mod">
          <ac:chgData name="Jha, Aryan Ritwajeet" userId="2aad577e-539b-449b-83a6-8d411f484b4d" providerId="ADAL" clId="{5C3DE4FC-7C02-45E8-A4E9-90D9E5AB7963}" dt="2024-04-10T02:34:36.266" v="4350" actId="20577"/>
          <ac:spMkLst>
            <pc:docMk/>
            <pc:sldMk cId="4103621190" sldId="584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0T02:32:59.447" v="4324" actId="478"/>
          <ac:spMkLst>
            <pc:docMk/>
            <pc:sldMk cId="4103621190" sldId="58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0T02:33:45.901" v="4340" actId="1076"/>
          <ac:spMkLst>
            <pc:docMk/>
            <pc:sldMk cId="4103621190" sldId="584"/>
            <ac:spMk id="7" creationId="{F4D23654-4174-BAC7-AEBD-B0E0DDFDD615}"/>
          </ac:spMkLst>
        </pc:spChg>
        <pc:spChg chg="add mod">
          <ac:chgData name="Jha, Aryan Ritwajeet" userId="2aad577e-539b-449b-83a6-8d411f484b4d" providerId="ADAL" clId="{5C3DE4FC-7C02-45E8-A4E9-90D9E5AB7963}" dt="2024-04-10T02:33:56.341" v="4342" actId="1076"/>
          <ac:spMkLst>
            <pc:docMk/>
            <pc:sldMk cId="4103621190" sldId="584"/>
            <ac:spMk id="9" creationId="{7AEBF85C-AA10-3426-4B05-F6E6A69B4966}"/>
          </ac:spMkLst>
        </pc:spChg>
        <pc:picChg chg="mod">
          <ac:chgData name="Jha, Aryan Ritwajeet" userId="2aad577e-539b-449b-83a6-8d411f484b4d" providerId="ADAL" clId="{5C3DE4FC-7C02-45E8-A4E9-90D9E5AB7963}" dt="2024-04-10T02:46:59.335" v="4404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0T02:47:08.657" v="4405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0T02:45:26.681" v="4402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0T02:34:43.109" v="4351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0T08:37:09.173" v="4419"/>
        <pc:sldMkLst>
          <pc:docMk/>
          <pc:sldMk cId="2328715554" sldId="585"/>
        </pc:sldMkLst>
        <pc:spChg chg="mod">
          <ac:chgData name="Jha, Aryan Ritwajeet" userId="2aad577e-539b-449b-83a6-8d411f484b4d" providerId="ADAL" clId="{5C3DE4FC-7C02-45E8-A4E9-90D9E5AB7963}" dt="2024-04-10T02:34:29.437" v="4347" actId="20577"/>
          <ac:spMkLst>
            <pc:docMk/>
            <pc:sldMk cId="2328715554" sldId="58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0T02:34:07.766" v="4343" actId="478"/>
          <ac:spMkLst>
            <pc:docMk/>
            <pc:sldMk cId="2328715554" sldId="58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7" creationId="{B99C0DC2-4EB6-2247-7A72-CD00EB532C06}"/>
          </ac:spMkLst>
        </pc:spChg>
        <pc:spChg chg="add mod">
          <ac:chgData name="Jha, Aryan Ritwajeet" userId="2aad577e-539b-449b-83a6-8d411f484b4d" providerId="ADAL" clId="{5C3DE4FC-7C02-45E8-A4E9-90D9E5AB7963}" dt="2024-04-10T02:34:09.077" v="4344"/>
          <ac:spMkLst>
            <pc:docMk/>
            <pc:sldMk cId="2328715554" sldId="585"/>
            <ac:spMk id="9" creationId="{EAACCBB7-604A-C342-54DC-AD747E7C86AA}"/>
          </ac:spMkLst>
        </pc:spChg>
        <pc:picChg chg="mod">
          <ac:chgData name="Jha, Aryan Ritwajeet" userId="2aad577e-539b-449b-83a6-8d411f484b4d" providerId="ADAL" clId="{5C3DE4FC-7C02-45E8-A4E9-90D9E5AB7963}" dt="2024-04-10T08:33:45.800" v="4415" actId="14826"/>
          <ac:picMkLst>
            <pc:docMk/>
            <pc:sldMk cId="2328715554" sldId="58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0T08:34:10.838" v="4416" actId="14826"/>
          <ac:picMkLst>
            <pc:docMk/>
            <pc:sldMk cId="2328715554" sldId="58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0T08:36:14.449" v="4417" actId="14826"/>
          <ac:picMkLst>
            <pc:docMk/>
            <pc:sldMk cId="2328715554" sldId="58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0T08:37:09.173" v="4419"/>
          <ac:picMkLst>
            <pc:docMk/>
            <pc:sldMk cId="2328715554" sldId="585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5:43.775" v="4356" actId="20577"/>
        <pc:sldMkLst>
          <pc:docMk/>
          <pc:sldMk cId="548188718" sldId="586"/>
        </pc:sldMkLst>
        <pc:spChg chg="mod">
          <ac:chgData name="Jha, Aryan Ritwajeet" userId="2aad577e-539b-449b-83a6-8d411f484b4d" providerId="ADAL" clId="{5C3DE4FC-7C02-45E8-A4E9-90D9E5AB7963}" dt="2024-04-10T02:35:43.775" v="4356" actId="20577"/>
          <ac:spMkLst>
            <pc:docMk/>
            <pc:sldMk cId="548188718" sldId="586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5C3DE4FC-7C02-45E8-A4E9-90D9E5AB7963}" dt="2024-04-10T02:35:08.786" v="4353" actId="14826"/>
          <ac:picMkLst>
            <pc:docMk/>
            <pc:sldMk cId="548188718" sldId="58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0T02:35:16.251" v="4354" actId="14826"/>
          <ac:picMkLst>
            <pc:docMk/>
            <pc:sldMk cId="548188718" sldId="58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0T02:34:53.941" v="4352" actId="14826"/>
          <ac:picMkLst>
            <pc:docMk/>
            <pc:sldMk cId="548188718" sldId="586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5C3DE4FC-7C02-45E8-A4E9-90D9E5AB7963}" dt="2024-04-10T02:36:10.329" v="4361" actId="14826"/>
        <pc:sldMkLst>
          <pc:docMk/>
          <pc:sldMk cId="2313094666" sldId="587"/>
        </pc:sldMkLst>
        <pc:spChg chg="mod">
          <ac:chgData name="Jha, Aryan Ritwajeet" userId="2aad577e-539b-449b-83a6-8d411f484b4d" providerId="ADAL" clId="{5C3DE4FC-7C02-45E8-A4E9-90D9E5AB7963}" dt="2024-04-10T02:35:46.816" v="4358" actId="20577"/>
          <ac:spMkLst>
            <pc:docMk/>
            <pc:sldMk cId="2313094666" sldId="587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5C3DE4FC-7C02-45E8-A4E9-90D9E5AB7963}" dt="2024-04-10T02:35:57.746" v="4359" actId="14826"/>
          <ac:picMkLst>
            <pc:docMk/>
            <pc:sldMk cId="2313094666" sldId="58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0T02:36:10.329" v="4361" actId="14826"/>
          <ac:picMkLst>
            <pc:docMk/>
            <pc:sldMk cId="2313094666" sldId="58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0T02:36:04.639" v="4360" actId="14826"/>
          <ac:picMkLst>
            <pc:docMk/>
            <pc:sldMk cId="2313094666" sldId="587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10T08:42:08.022" v="4426" actId="14826"/>
        <pc:sldMkLst>
          <pc:docMk/>
          <pc:sldMk cId="2107856267" sldId="588"/>
        </pc:sldMkLst>
        <pc:spChg chg="mod">
          <ac:chgData name="Jha, Aryan Ritwajeet" userId="2aad577e-539b-449b-83a6-8d411f484b4d" providerId="ADAL" clId="{5C3DE4FC-7C02-45E8-A4E9-90D9E5AB7963}" dt="2024-04-10T02:50:28.596" v="4414" actId="20577"/>
          <ac:spMkLst>
            <pc:docMk/>
            <pc:sldMk cId="2107856267" sldId="58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0.781" v="4406" actId="478"/>
          <ac:spMkLst>
            <pc:docMk/>
            <pc:sldMk cId="2107856267" sldId="588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2:50:11.852" v="4407"/>
          <ac:spMkLst>
            <pc:docMk/>
            <pc:sldMk cId="2107856267" sldId="588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2:45:25.998" v="4396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2:45:26.497" v="4397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08.022" v="4426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04.265" v="442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716185375" sldId="588"/>
        </pc:sldMkLst>
      </pc:sldChg>
      <pc:sldChg chg="add del">
        <pc:chgData name="Jha, Aryan Ritwajeet" userId="2aad577e-539b-449b-83a6-8d411f484b4d" providerId="ADAL" clId="{5C3DE4FC-7C02-45E8-A4E9-90D9E5AB7963}" dt="2024-04-10T02:39:54.673" v="4363"/>
        <pc:sldMkLst>
          <pc:docMk/>
          <pc:sldMk cId="221861911" sldId="589"/>
        </pc:sldMkLst>
      </pc:sldChg>
      <pc:sldChg chg="addSp delSp modSp add mod">
        <pc:chgData name="Jha, Aryan Ritwajeet" userId="2aad577e-539b-449b-83a6-8d411f484b4d" providerId="ADAL" clId="{5C3DE4FC-7C02-45E8-A4E9-90D9E5AB7963}" dt="2024-04-10T08:42:44.049" v="4430" actId="14826"/>
        <pc:sldMkLst>
          <pc:docMk/>
          <pc:sldMk cId="2722478021" sldId="589"/>
        </pc:sldMkLst>
        <pc:spChg chg="mod">
          <ac:chgData name="Jha, Aryan Ritwajeet" userId="2aad577e-539b-449b-83a6-8d411f484b4d" providerId="ADAL" clId="{5C3DE4FC-7C02-45E8-A4E9-90D9E5AB7963}" dt="2024-04-10T02:50:19.459" v="4411" actId="20577"/>
          <ac:spMkLst>
            <pc:docMk/>
            <pc:sldMk cId="2722478021" sldId="58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5C3DE4FC-7C02-45E8-A4E9-90D9E5AB7963}" dt="2024-04-10T02:50:15.220" v="4408" actId="478"/>
          <ac:spMkLst>
            <pc:docMk/>
            <pc:sldMk cId="2722478021" sldId="589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6" creationId="{F019725D-8188-C613-4C46-E9F6BAF2E328}"/>
          </ac:spMkLst>
        </pc:spChg>
        <pc:spChg chg="add mod">
          <ac:chgData name="Jha, Aryan Ritwajeet" userId="2aad577e-539b-449b-83a6-8d411f484b4d" providerId="ADAL" clId="{5C3DE4FC-7C02-45E8-A4E9-90D9E5AB7963}" dt="2024-04-10T02:50:16.404" v="4409"/>
          <ac:spMkLst>
            <pc:docMk/>
            <pc:sldMk cId="2722478021" sldId="589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8:38:49.317" v="4420" actId="14826"/>
          <ac:picMkLst>
            <pc:docMk/>
            <pc:sldMk cId="2722478021" sldId="5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8:40:41.815" v="4421" actId="14826"/>
          <ac:picMkLst>
            <pc:docMk/>
            <pc:sldMk cId="2722478021" sldId="5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8:42:44.049" v="4430" actId="14826"/>
          <ac:picMkLst>
            <pc:docMk/>
            <pc:sldMk cId="2722478021" sldId="5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8:42:27.240" v="4429" actId="14826"/>
          <ac:picMkLst>
            <pc:docMk/>
            <pc:sldMk cId="2722478021" sldId="58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631895902" sldId="590"/>
        </pc:sldMkLst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1184180365" sldId="590"/>
        </pc:sldMkLst>
        <pc:spChg chg="mod">
          <ac:chgData name="Jha, Aryan Ritwajeet" userId="2aad577e-539b-449b-83a6-8d411f484b4d" providerId="ADAL" clId="{5C3DE4FC-7C02-45E8-A4E9-90D9E5AB7963}" dt="2024-04-10T08:45:50.772" v="4436" actId="20577"/>
          <ac:spMkLst>
            <pc:docMk/>
            <pc:sldMk cId="1184180365" sldId="59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3" creationId="{7D069122-DC94-4E50-2A81-F472065F9A7C}"/>
          </ac:spMkLst>
        </pc:spChg>
        <pc:spChg chg="add mod">
          <ac:chgData name="Jha, Aryan Ritwajeet" userId="2aad577e-539b-449b-83a6-8d411f484b4d" providerId="ADAL" clId="{5C3DE4FC-7C02-45E8-A4E9-90D9E5AB7963}" dt="2024-04-10T08:52:20.415" v="4455"/>
          <ac:spMkLst>
            <pc:docMk/>
            <pc:sldMk cId="1184180365" sldId="590"/>
            <ac:spMk id="5" creationId="{BAB89F49-C67E-F7CA-D774-353F222BFAB8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6" creationId="{20160D33-829F-297B-A740-7367B90EE7EE}"/>
          </ac:spMkLst>
        </pc:spChg>
        <pc:spChg chg="add mod">
          <ac:chgData name="Jha, Aryan Ritwajeet" userId="2aad577e-539b-449b-83a6-8d411f484b4d" providerId="ADAL" clId="{5C3DE4FC-7C02-45E8-A4E9-90D9E5AB7963}" dt="2024-04-10T09:50:33.960" v="4527" actId="1076"/>
          <ac:spMkLst>
            <pc:docMk/>
            <pc:sldMk cId="1184180365" sldId="590"/>
            <ac:spMk id="6" creationId="{4DF0F4BD-1F27-7231-ABF8-4E52120A1830}"/>
          </ac:spMkLst>
        </pc:spChg>
        <pc:spChg chg="del">
          <ac:chgData name="Jha, Aryan Ritwajeet" userId="2aad577e-539b-449b-83a6-8d411f484b4d" providerId="ADAL" clId="{5C3DE4FC-7C02-45E8-A4E9-90D9E5AB7963}" dt="2024-04-10T08:52:19.714" v="4454" actId="478"/>
          <ac:spMkLst>
            <pc:docMk/>
            <pc:sldMk cId="1184180365" sldId="59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10T09:48:21.766" v="4497" actId="14826"/>
          <ac:picMkLst>
            <pc:docMk/>
            <pc:sldMk cId="1184180365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0T09:48:55.019" v="4498" actId="14826"/>
          <ac:picMkLst>
            <pc:docMk/>
            <pc:sldMk cId="1184180365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49:24.279" v="4499" actId="14826"/>
          <ac:picMkLst>
            <pc:docMk/>
            <pc:sldMk cId="1184180365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50:16.346" v="4500" actId="14826"/>
          <ac:picMkLst>
            <pc:docMk/>
            <pc:sldMk cId="1184180365" sldId="590"/>
            <ac:picMk id="20" creationId="{43776BBA-741D-7116-6CA2-77C92008FDED}"/>
          </ac:picMkLst>
        </pc:picChg>
      </pc:sldChg>
      <pc:sldChg chg="modSp add mod">
        <pc:chgData name="Jha, Aryan Ritwajeet" userId="2aad577e-539b-449b-83a6-8d411f484b4d" providerId="ADAL" clId="{5C3DE4FC-7C02-45E8-A4E9-90D9E5AB7963}" dt="2024-04-26T04:06:53.441" v="5143" actId="14826"/>
        <pc:sldMkLst>
          <pc:docMk/>
          <pc:sldMk cId="3115689603" sldId="590"/>
        </pc:sldMkLst>
        <pc:spChg chg="mod">
          <ac:chgData name="Jha, Aryan Ritwajeet" userId="2aad577e-539b-449b-83a6-8d411f484b4d" providerId="ADAL" clId="{5C3DE4FC-7C02-45E8-A4E9-90D9E5AB7963}" dt="2024-04-26T03:28:08.018" v="5036" actId="20577"/>
          <ac:spMkLst>
            <pc:docMk/>
            <pc:sldMk cId="3115689603" sldId="590"/>
            <ac:spMk id="6" creationId="{4DF0F4BD-1F27-7231-ABF8-4E52120A1830}"/>
          </ac:spMkLst>
        </pc:spChg>
        <pc:picChg chg="mod">
          <ac:chgData name="Jha, Aryan Ritwajeet" userId="2aad577e-539b-449b-83a6-8d411f484b4d" providerId="ADAL" clId="{5C3DE4FC-7C02-45E8-A4E9-90D9E5AB7963}" dt="2024-04-26T04:06:28.853" v="5140" actId="14826"/>
          <ac:picMkLst>
            <pc:docMk/>
            <pc:sldMk cId="3115689603" sldId="59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4:06:46.283" v="5142" actId="14826"/>
          <ac:picMkLst>
            <pc:docMk/>
            <pc:sldMk cId="3115689603" sldId="59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06:36.958" v="5141" actId="14826"/>
          <ac:picMkLst>
            <pc:docMk/>
            <pc:sldMk cId="3115689603" sldId="59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06:53.441" v="5143" actId="14826"/>
          <ac:picMkLst>
            <pc:docMk/>
            <pc:sldMk cId="3115689603" sldId="590"/>
            <ac:picMk id="20" creationId="{43776BBA-741D-7116-6CA2-77C92008FDED}"/>
          </ac:picMkLst>
        </pc:picChg>
      </pc:sldChg>
      <pc:sldChg chg="addSp delSp modSp add del mod">
        <pc:chgData name="Jha, Aryan Ritwajeet" userId="2aad577e-539b-449b-83a6-8d411f484b4d" providerId="ADAL" clId="{5C3DE4FC-7C02-45E8-A4E9-90D9E5AB7963}" dt="2024-04-10T09:53:45.165" v="4530" actId="2696"/>
        <pc:sldMkLst>
          <pc:docMk/>
          <pc:sldMk cId="2294447443" sldId="591"/>
        </pc:sldMkLst>
        <pc:spChg chg="mod">
          <ac:chgData name="Jha, Aryan Ritwajeet" userId="2aad577e-539b-449b-83a6-8d411f484b4d" providerId="ADAL" clId="{5C3DE4FC-7C02-45E8-A4E9-90D9E5AB7963}" dt="2024-04-10T08:45:54.337" v="4437" actId="20577"/>
          <ac:spMkLst>
            <pc:docMk/>
            <pc:sldMk cId="2294447443" sldId="59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3" creationId="{5FF7A1F4-5195-F51E-8BD2-4A5EFC84E69A}"/>
          </ac:spMkLst>
        </pc:spChg>
        <pc:spChg chg="add mod">
          <ac:chgData name="Jha, Aryan Ritwajeet" userId="2aad577e-539b-449b-83a6-8d411f484b4d" providerId="ADAL" clId="{5C3DE4FC-7C02-45E8-A4E9-90D9E5AB7963}" dt="2024-04-10T08:52:25.394" v="4457"/>
          <ac:spMkLst>
            <pc:docMk/>
            <pc:sldMk cId="2294447443" sldId="591"/>
            <ac:spMk id="5" creationId="{09D112CE-EC75-8EEF-B7B7-A8043693DEC7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0T08:52:24.948" v="4456" actId="478"/>
          <ac:spMkLst>
            <pc:docMk/>
            <pc:sldMk cId="2294447443" sldId="591"/>
            <ac:spMk id="7" creationId="{C1B10310-F5C5-2304-D0F5-77C63F30DF2F}"/>
          </ac:spMkLst>
        </pc:spChg>
        <pc:picChg chg="mod">
          <ac:chgData name="Jha, Aryan Ritwajeet" userId="2aad577e-539b-449b-83a6-8d411f484b4d" providerId="ADAL" clId="{5C3DE4FC-7C02-45E8-A4E9-90D9E5AB7963}" dt="2024-04-10T09:26:53.949" v="4485" actId="14826"/>
          <ac:picMkLst>
            <pc:docMk/>
            <pc:sldMk cId="2294447443" sldId="59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5C3DE4FC-7C02-45E8-A4E9-90D9E5AB7963}" dt="2024-04-10T09:26:55.356" v="4486" actId="21"/>
          <ac:picMkLst>
            <pc:docMk/>
            <pc:sldMk cId="2294447443" sldId="591"/>
            <ac:picMk id="7" creationId="{8149175B-3511-95BA-2925-CC44185B8179}"/>
          </ac:picMkLst>
        </pc:picChg>
        <pc:picChg chg="add del mod">
          <ac:chgData name="Jha, Aryan Ritwajeet" userId="2aad577e-539b-449b-83a6-8d411f484b4d" providerId="ADAL" clId="{5C3DE4FC-7C02-45E8-A4E9-90D9E5AB7963}" dt="2024-04-10T09:26:49.875" v="4484" actId="21"/>
          <ac:picMkLst>
            <pc:docMk/>
            <pc:sldMk cId="2294447443" sldId="591"/>
            <ac:picMk id="9" creationId="{9E14E60A-66F6-284A-BCBA-A81D0C932416}"/>
          </ac:picMkLst>
        </pc:picChg>
        <pc:picChg chg="add del mod">
          <ac:chgData name="Jha, Aryan Ritwajeet" userId="2aad577e-539b-449b-83a6-8d411f484b4d" providerId="ADAL" clId="{5C3DE4FC-7C02-45E8-A4E9-90D9E5AB7963}" dt="2024-04-10T09:26:39.474" v="4480" actId="21"/>
          <ac:picMkLst>
            <pc:docMk/>
            <pc:sldMk cId="2294447443" sldId="591"/>
            <ac:picMk id="11" creationId="{4BBF84D3-F9CB-A9B2-D1EC-710DBF752BC3}"/>
          </ac:picMkLst>
        </pc:picChg>
        <pc:picChg chg="add del mod">
          <ac:chgData name="Jha, Aryan Ritwajeet" userId="2aad577e-539b-449b-83a6-8d411f484b4d" providerId="ADAL" clId="{5C3DE4FC-7C02-45E8-A4E9-90D9E5AB7963}" dt="2024-04-10T09:26:45.249" v="4482" actId="21"/>
          <ac:picMkLst>
            <pc:docMk/>
            <pc:sldMk cId="2294447443" sldId="591"/>
            <ac:picMk id="13" creationId="{BC93D451-5114-F8ED-1035-38AECA9D75D4}"/>
          </ac:picMkLst>
        </pc:picChg>
        <pc:picChg chg="mod">
          <ac:chgData name="Jha, Aryan Ritwajeet" userId="2aad577e-539b-449b-83a6-8d411f484b4d" providerId="ADAL" clId="{5C3DE4FC-7C02-45E8-A4E9-90D9E5AB7963}" dt="2024-04-10T09:26:43.490" v="4481" actId="14826"/>
          <ac:picMkLst>
            <pc:docMk/>
            <pc:sldMk cId="2294447443" sldId="59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0T09:26:48.594" v="4483" actId="14826"/>
          <ac:picMkLst>
            <pc:docMk/>
            <pc:sldMk cId="2294447443" sldId="59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0T09:26:58.568" v="4487" actId="14826"/>
          <ac:picMkLst>
            <pc:docMk/>
            <pc:sldMk cId="2294447443" sldId="591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0T09:53:53.137" v="4534"/>
        <pc:sldMkLst>
          <pc:docMk/>
          <pc:sldMk cId="3322109979" sldId="591"/>
        </pc:sldMkLst>
      </pc:sldChg>
      <pc:sldChg chg="add">
        <pc:chgData name="Jha, Aryan Ritwajeet" userId="2aad577e-539b-449b-83a6-8d411f484b4d" providerId="ADAL" clId="{5C3DE4FC-7C02-45E8-A4E9-90D9E5AB7963}" dt="2024-04-10T09:53:53.225" v="4535"/>
        <pc:sldMkLst>
          <pc:docMk/>
          <pc:sldMk cId="3950826796" sldId="591"/>
        </pc:sldMkLst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60107072" sldId="592"/>
        </pc:sldMkLst>
        <pc:spChg chg="mod">
          <ac:chgData name="Jha, Aryan Ritwajeet" userId="2aad577e-539b-449b-83a6-8d411f484b4d" providerId="ADAL" clId="{5C3DE4FC-7C02-45E8-A4E9-90D9E5AB7963}" dt="2024-04-16T03:23:30.176" v="4877" actId="17032"/>
          <ac:spMkLst>
            <pc:docMk/>
            <pc:sldMk cId="60107072" sldId="592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23:33.572" v="4878" actId="17032"/>
          <ac:spMkLst>
            <pc:docMk/>
            <pc:sldMk cId="60107072" sldId="592"/>
            <ac:spMk id="4" creationId="{FC7F78B7-CF85-22A7-64CC-5698784EBF20}"/>
          </ac:spMkLst>
        </pc:spChg>
      </pc:sldChg>
      <pc:sldChg chg="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77893" sldId="593"/>
        </pc:sldMkLst>
      </pc:sldChg>
      <pc:sldChg chg="addSp delSp 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665532174" sldId="594"/>
        </pc:sldMkLst>
        <pc:picChg chg="add del mod">
          <ac:chgData name="Jha, Aryan Ritwajeet" userId="2aad577e-539b-449b-83a6-8d411f484b4d" providerId="ADAL" clId="{5C3DE4FC-7C02-45E8-A4E9-90D9E5AB7963}" dt="2024-04-16T03:35:03.179" v="4892" actId="1076"/>
          <ac:picMkLst>
            <pc:docMk/>
            <pc:sldMk cId="1665532174" sldId="594"/>
            <ac:picMk id="4" creationId="{D0623DC4-1B52-EEED-FB53-144277D34015}"/>
          </ac:picMkLst>
        </pc:picChg>
      </pc:sldChg>
      <pc:sldChg chg="modSp del mod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1559508840" sldId="595"/>
        </pc:sldMkLst>
        <pc:picChg chg="mod">
          <ac:chgData name="Jha, Aryan Ritwajeet" userId="2aad577e-539b-449b-83a6-8d411f484b4d" providerId="ADAL" clId="{5C3DE4FC-7C02-45E8-A4E9-90D9E5AB7963}" dt="2024-04-16T03:35:11.525" v="4893" actId="1076"/>
          <ac:picMkLst>
            <pc:docMk/>
            <pc:sldMk cId="1559508840" sldId="595"/>
            <ac:picMk id="4" creationId="{D0623DC4-1B52-EEED-FB53-144277D34015}"/>
          </ac:picMkLst>
        </pc:pic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2918931731" sldId="596"/>
        </pc:sldMkLst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4" creationId="{FF1F3C54-D381-B4DE-7FCE-CAAAF2E894E5}"/>
          </ac:spMkLst>
        </pc:spChg>
        <pc:spChg chg="add mod">
          <ac:chgData name="Jha, Aryan Ritwajeet" userId="2aad577e-539b-449b-83a6-8d411f484b4d" providerId="ADAL" clId="{5C3DE4FC-7C02-45E8-A4E9-90D9E5AB7963}" dt="2024-04-10T08:46:15.189" v="4442"/>
          <ac:spMkLst>
            <pc:docMk/>
            <pc:sldMk cId="2918931731" sldId="596"/>
            <ac:spMk id="6" creationId="{33224285-9222-9493-7DC8-2C3AE6E98A71}"/>
          </ac:spMkLst>
        </pc:spChg>
      </pc:sldChg>
      <pc:sldChg chg="addSp modSp del">
        <pc:chgData name="Jha, Aryan Ritwajeet" userId="2aad577e-539b-449b-83a6-8d411f484b4d" providerId="ADAL" clId="{5C3DE4FC-7C02-45E8-A4E9-90D9E5AB7963}" dt="2024-04-26T03:53:42.847" v="5137" actId="2696"/>
        <pc:sldMkLst>
          <pc:docMk/>
          <pc:sldMk cId="986639843" sldId="597"/>
        </pc:sldMkLst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4" creationId="{0DBE0140-F584-9857-472F-2D58470A27A8}"/>
          </ac:spMkLst>
        </pc:spChg>
        <pc:spChg chg="add mod">
          <ac:chgData name="Jha, Aryan Ritwajeet" userId="2aad577e-539b-449b-83a6-8d411f484b4d" providerId="ADAL" clId="{5C3DE4FC-7C02-45E8-A4E9-90D9E5AB7963}" dt="2024-04-10T08:46:16.961" v="4443"/>
          <ac:spMkLst>
            <pc:docMk/>
            <pc:sldMk cId="986639843" sldId="597"/>
            <ac:spMk id="6" creationId="{94A2660C-EA53-4666-8C08-B79B9F32B897}"/>
          </ac:spMkLst>
        </pc:sp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114229988" sldId="598"/>
        </pc:sldMkLst>
        <pc:spChg chg="mod">
          <ac:chgData name="Jha, Aryan Ritwajeet" userId="2aad577e-539b-449b-83a6-8d411f484b4d" providerId="ADAL" clId="{5C3DE4FC-7C02-45E8-A4E9-90D9E5AB7963}" dt="2024-04-12T04:28:41.181" v="4539" actId="20577"/>
          <ac:spMkLst>
            <pc:docMk/>
            <pc:sldMk cId="114229988" sldId="598"/>
            <ac:spMk id="2" creationId="{5F171FBD-1BE3-C1E6-11AE-DA419538ED70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43422926" sldId="598"/>
        </pc:sldMkLst>
      </pc:sldChg>
      <pc:sldChg chg="addSp delSp modSp add mod">
        <pc:chgData name="Jha, Aryan Ritwajeet" userId="2aad577e-539b-449b-83a6-8d411f484b4d" providerId="ADAL" clId="{5C3DE4FC-7C02-45E8-A4E9-90D9E5AB7963}" dt="2024-04-26T04:36:41.524" v="5156" actId="14826"/>
        <pc:sldMkLst>
          <pc:docMk/>
          <pc:sldMk cId="3018658380" sldId="598"/>
        </pc:sldMkLst>
        <pc:spChg chg="mod">
          <ac:chgData name="Jha, Aryan Ritwajeet" userId="2aad577e-539b-449b-83a6-8d411f484b4d" providerId="ADAL" clId="{5C3DE4FC-7C02-45E8-A4E9-90D9E5AB7963}" dt="2024-04-12T04:29:30.320" v="4549" actId="20577"/>
          <ac:spMkLst>
            <pc:docMk/>
            <pc:sldMk cId="3018658380" sldId="598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12T04:30:43.735" v="4557" actId="478"/>
          <ac:spMkLst>
            <pc:docMk/>
            <pc:sldMk cId="3018658380" sldId="598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7" creationId="{F0EF345C-1225-4066-A360-8BEDCBF901E0}"/>
          </ac:spMkLst>
        </pc:spChg>
        <pc:spChg chg="add del mod">
          <ac:chgData name="Jha, Aryan Ritwajeet" userId="2aad577e-539b-449b-83a6-8d411f484b4d" providerId="ADAL" clId="{5C3DE4FC-7C02-45E8-A4E9-90D9E5AB7963}" dt="2024-04-12T04:31:22.545" v="4574" actId="478"/>
          <ac:spMkLst>
            <pc:docMk/>
            <pc:sldMk cId="3018658380" sldId="598"/>
            <ac:spMk id="9" creationId="{7AFB7970-5BF5-0075-800E-8C7AB9905FB2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0" creationId="{E3E85CB5-AEE2-6C92-D4F2-6BCB87B17E78}"/>
          </ac:spMkLst>
        </pc:spChg>
        <pc:spChg chg="add mod">
          <ac:chgData name="Jha, Aryan Ritwajeet" userId="2aad577e-539b-449b-83a6-8d411f484b4d" providerId="ADAL" clId="{5C3DE4FC-7C02-45E8-A4E9-90D9E5AB7963}" dt="2024-04-12T04:31:23.176" v="4575"/>
          <ac:spMkLst>
            <pc:docMk/>
            <pc:sldMk cId="3018658380" sldId="598"/>
            <ac:spMk id="11" creationId="{348F4E6A-24A6-0EF6-0B72-EBC2FA1E7555}"/>
          </ac:spMkLst>
        </pc:sp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4:32:54.444" v="5154"/>
          <ac:picMkLst>
            <pc:docMk/>
            <pc:sldMk cId="3018658380" sldId="5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4:36:41.524" v="5156" actId="14826"/>
          <ac:picMkLst>
            <pc:docMk/>
            <pc:sldMk cId="3018658380" sldId="5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2T04:33:59.185" v="4594" actId="14826"/>
          <ac:picMkLst>
            <pc:docMk/>
            <pc:sldMk cId="3018658380" sldId="598"/>
            <ac:picMk id="1025" creationId="{72C46A71-CE7B-DD02-FCCC-D5CEE7DDE731}"/>
          </ac:picMkLst>
        </pc:picChg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2535571093" sldId="599"/>
        </pc:sldMkLst>
        <pc:spChg chg="mod">
          <ac:chgData name="Jha, Aryan Ritwajeet" userId="2aad577e-539b-449b-83a6-8d411f484b4d" providerId="ADAL" clId="{5C3DE4FC-7C02-45E8-A4E9-90D9E5AB7963}" dt="2024-04-12T04:28:44.486" v="4540" actId="20577"/>
          <ac:spMkLst>
            <pc:docMk/>
            <pc:sldMk cId="2535571093" sldId="599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1:26.935" v="4577"/>
        <pc:sldMkLst>
          <pc:docMk/>
          <pc:sldMk cId="3178058219" sldId="599"/>
        </pc:sldMkLst>
        <pc:spChg chg="mod">
          <ac:chgData name="Jha, Aryan Ritwajeet" userId="2aad577e-539b-449b-83a6-8d411f484b4d" providerId="ADAL" clId="{5C3DE4FC-7C02-45E8-A4E9-90D9E5AB7963}" dt="2024-04-12T04:29:32.996" v="4550" actId="20577"/>
          <ac:spMkLst>
            <pc:docMk/>
            <pc:sldMk cId="3178058219" sldId="599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2T04:31:26.497" v="4576" actId="478"/>
          <ac:spMkLst>
            <pc:docMk/>
            <pc:sldMk cId="3178058219" sldId="599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7" creationId="{176C72D7-3D2D-5435-AD4A-C7A83CCBEF2A}"/>
          </ac:spMkLst>
        </pc:spChg>
        <pc:spChg chg="add mod">
          <ac:chgData name="Jha, Aryan Ritwajeet" userId="2aad577e-539b-449b-83a6-8d411f484b4d" providerId="ADAL" clId="{5C3DE4FC-7C02-45E8-A4E9-90D9E5AB7963}" dt="2024-04-12T04:31:26.935" v="4577"/>
          <ac:spMkLst>
            <pc:docMk/>
            <pc:sldMk cId="3178058219" sldId="599"/>
            <ac:spMk id="9" creationId="{E1E1D401-AFF9-FDCB-B1CF-FFDCD799C921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507122639" sldId="599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628097995" sldId="600"/>
        </pc:sldMkLst>
        <pc:spChg chg="mod">
          <ac:chgData name="Jha, Aryan Ritwajeet" userId="2aad577e-539b-449b-83a6-8d411f484b4d" providerId="ADAL" clId="{5C3DE4FC-7C02-45E8-A4E9-90D9E5AB7963}" dt="2024-04-12T04:28:48.345" v="4541" actId="20577"/>
          <ac:spMkLst>
            <pc:docMk/>
            <pc:sldMk cId="628097995" sldId="600"/>
            <ac:spMk id="2" creationId="{5F171FBD-1BE3-C1E6-11AE-DA419538ED70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4:38:51.810" v="5163" actId="14826"/>
        <pc:sldMkLst>
          <pc:docMk/>
          <pc:sldMk cId="4230044130" sldId="600"/>
        </pc:sldMkLst>
        <pc:spChg chg="mod">
          <ac:chgData name="Jha, Aryan Ritwajeet" userId="2aad577e-539b-449b-83a6-8d411f484b4d" providerId="ADAL" clId="{5C3DE4FC-7C02-45E8-A4E9-90D9E5AB7963}" dt="2024-04-12T04:29:35.286" v="4551" actId="20577"/>
          <ac:spMkLst>
            <pc:docMk/>
            <pc:sldMk cId="4230044130" sldId="600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3" creationId="{FB938C0C-F29F-6B25-B8CE-6FE9A2EDCA62}"/>
          </ac:spMkLst>
        </pc:spChg>
        <pc:spChg chg="add mod">
          <ac:chgData name="Jha, Aryan Ritwajeet" userId="2aad577e-539b-449b-83a6-8d411f484b4d" providerId="ADAL" clId="{5C3DE4FC-7C02-45E8-A4E9-90D9E5AB7963}" dt="2024-04-12T04:31:30.830" v="4579"/>
          <ac:spMkLst>
            <pc:docMk/>
            <pc:sldMk cId="4230044130" sldId="600"/>
            <ac:spMk id="5" creationId="{1DAE2BFE-7C9D-0957-F739-AB871646BBC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2T04:31:30.471" v="4578" actId="478"/>
          <ac:spMkLst>
            <pc:docMk/>
            <pc:sldMk cId="4230044130" sldId="600"/>
            <ac:spMk id="7" creationId="{DB599A51-1412-7092-8A8F-562ACA90849C}"/>
          </ac:spMkLst>
        </pc:spChg>
        <pc:picChg chg="mod">
          <ac:chgData name="Jha, Aryan Ritwajeet" userId="2aad577e-539b-449b-83a6-8d411f484b4d" providerId="ADAL" clId="{5C3DE4FC-7C02-45E8-A4E9-90D9E5AB7963}" dt="2024-04-26T04:37:39.631" v="5157" actId="14826"/>
          <ac:picMkLst>
            <pc:docMk/>
            <pc:sldMk cId="4230044130" sldId="600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4:38:51.810" v="5163" actId="14826"/>
          <ac:picMkLst>
            <pc:docMk/>
            <pc:sldMk cId="4230044130" sldId="600"/>
            <ac:picMk id="9" creationId="{7FA7FDAF-7DE6-C894-B794-3638AD69C22B}"/>
          </ac:picMkLst>
        </pc:picChg>
        <pc:picChg chg="add mod">
          <ac:chgData name="Jha, Aryan Ritwajeet" userId="2aad577e-539b-449b-83a6-8d411f484b4d" providerId="ADAL" clId="{5C3DE4FC-7C02-45E8-A4E9-90D9E5AB7963}" dt="2024-04-26T04:38:22.235" v="5160" actId="14826"/>
          <ac:picMkLst>
            <pc:docMk/>
            <pc:sldMk cId="4230044130" sldId="600"/>
            <ac:picMk id="11" creationId="{3D911184-BFDF-633A-7617-C5FE51BCC293}"/>
          </ac:picMkLst>
        </pc:picChg>
        <pc:picChg chg="add mod">
          <ac:chgData name="Jha, Aryan Ritwajeet" userId="2aad577e-539b-449b-83a6-8d411f484b4d" providerId="ADAL" clId="{5C3DE4FC-7C02-45E8-A4E9-90D9E5AB7963}" dt="2024-04-26T04:37:50.851" v="5158" actId="14826"/>
          <ac:picMkLst>
            <pc:docMk/>
            <pc:sldMk cId="4230044130" sldId="600"/>
            <ac:picMk id="13" creationId="{01B68F3D-EA41-9364-D3DD-CFBBD4F51BEA}"/>
          </ac:picMkLst>
        </pc:picChg>
        <pc:picChg chg="mod">
          <ac:chgData name="Jha, Aryan Ritwajeet" userId="2aad577e-539b-449b-83a6-8d411f484b4d" providerId="ADAL" clId="{5C3DE4FC-7C02-45E8-A4E9-90D9E5AB7963}" dt="2024-04-26T04:38:29.640" v="5161" actId="14826"/>
          <ac:picMkLst>
            <pc:docMk/>
            <pc:sldMk cId="4230044130" sldId="6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4:38:12.922" v="5159" actId="14826"/>
          <ac:picMkLst>
            <pc:docMk/>
            <pc:sldMk cId="4230044130" sldId="6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4:38:38.240" v="5162" actId="14826"/>
          <ac:picMkLst>
            <pc:docMk/>
            <pc:sldMk cId="4230044130" sldId="600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4254288521" sldId="600"/>
        </pc:sldMkLst>
      </pc:sldChg>
      <pc:sldChg chg="addSp delSp modSp add mod">
        <pc:chgData name="Jha, Aryan Ritwajeet" userId="2aad577e-539b-449b-83a6-8d411f484b4d" providerId="ADAL" clId="{5C3DE4FC-7C02-45E8-A4E9-90D9E5AB7963}" dt="2024-04-12T04:31:34.236" v="4581"/>
        <pc:sldMkLst>
          <pc:docMk/>
          <pc:sldMk cId="2602635179" sldId="601"/>
        </pc:sldMkLst>
        <pc:spChg chg="mod">
          <ac:chgData name="Jha, Aryan Ritwajeet" userId="2aad577e-539b-449b-83a6-8d411f484b4d" providerId="ADAL" clId="{5C3DE4FC-7C02-45E8-A4E9-90D9E5AB7963}" dt="2024-04-12T04:29:37.935" v="4552" actId="20577"/>
          <ac:spMkLst>
            <pc:docMk/>
            <pc:sldMk cId="2602635179" sldId="60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3" creationId="{22ED5788-9C23-9A21-C91C-8B237A623674}"/>
          </ac:spMkLst>
        </pc:spChg>
        <pc:spChg chg="add mod">
          <ac:chgData name="Jha, Aryan Ritwajeet" userId="2aad577e-539b-449b-83a6-8d411f484b4d" providerId="ADAL" clId="{5C3DE4FC-7C02-45E8-A4E9-90D9E5AB7963}" dt="2024-04-12T04:31:34.236" v="4581"/>
          <ac:spMkLst>
            <pc:docMk/>
            <pc:sldMk cId="2602635179" sldId="601"/>
            <ac:spMk id="5" creationId="{513AF9F9-86AB-5AF2-F453-62A9C9595C43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2T04:31:33.876" v="4580" actId="478"/>
          <ac:spMkLst>
            <pc:docMk/>
            <pc:sldMk cId="2602635179" sldId="601"/>
            <ac:spMk id="7" creationId="{C1B10310-F5C5-2304-D0F5-77C63F30DF2F}"/>
          </ac:spMkLst>
        </pc:spChg>
      </pc:sldChg>
      <pc:sldChg chg="add del">
        <pc:chgData name="Jha, Aryan Ritwajeet" userId="2aad577e-539b-449b-83a6-8d411f484b4d" providerId="ADAL" clId="{5C3DE4FC-7C02-45E8-A4E9-90D9E5AB7963}" dt="2024-04-12T04:29:24.090" v="4547"/>
        <pc:sldMkLst>
          <pc:docMk/>
          <pc:sldMk cId="3014568684" sldId="601"/>
        </pc:sldMkLst>
      </pc:sldChg>
      <pc:sldChg chg="modSp add del">
        <pc:chgData name="Jha, Aryan Ritwajeet" userId="2aad577e-539b-449b-83a6-8d411f484b4d" providerId="ADAL" clId="{5C3DE4FC-7C02-45E8-A4E9-90D9E5AB7963}" dt="2024-04-12T04:28:59.885" v="4543"/>
        <pc:sldMkLst>
          <pc:docMk/>
          <pc:sldMk cId="3369468869" sldId="601"/>
        </pc:sldMkLst>
        <pc:spChg chg="mod">
          <ac:chgData name="Jha, Aryan Ritwajeet" userId="2aad577e-539b-449b-83a6-8d411f484b4d" providerId="ADAL" clId="{5C3DE4FC-7C02-45E8-A4E9-90D9E5AB7963}" dt="2024-04-12T04:28:51.191" v="4542" actId="20577"/>
          <ac:spMkLst>
            <pc:docMk/>
            <pc:sldMk cId="3369468869" sldId="601"/>
            <ac:spMk id="2" creationId="{5F171FBD-1BE3-C1E6-11AE-DA419538ED70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516438800" sldId="602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516438800" sldId="602"/>
            <ac:spMk id="16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533120326" sldId="602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533120326" sldId="602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3:23.650" v="4593" actId="14826"/>
        <pc:sldMkLst>
          <pc:docMk/>
          <pc:sldMk cId="4097189247" sldId="602"/>
        </pc:sldMkLst>
        <pc:spChg chg="mod">
          <ac:chgData name="Jha, Aryan Ritwajeet" userId="2aad577e-539b-449b-83a6-8d411f484b4d" providerId="ADAL" clId="{5C3DE4FC-7C02-45E8-A4E9-90D9E5AB7963}" dt="2024-04-12T04:29:41.186" v="4553" actId="20577"/>
          <ac:spMkLst>
            <pc:docMk/>
            <pc:sldMk cId="4097189247" sldId="602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2T04:31:37.590" v="4582" actId="478"/>
          <ac:spMkLst>
            <pc:docMk/>
            <pc:sldMk cId="4097189247" sldId="602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7" creationId="{0341A844-67A5-E94B-302E-ECE32D77C903}"/>
          </ac:spMkLst>
        </pc:spChg>
        <pc:spChg chg="add mod">
          <ac:chgData name="Jha, Aryan Ritwajeet" userId="2aad577e-539b-449b-83a6-8d411f484b4d" providerId="ADAL" clId="{5C3DE4FC-7C02-45E8-A4E9-90D9E5AB7963}" dt="2024-04-12T04:31:38.005" v="4583"/>
          <ac:spMkLst>
            <pc:docMk/>
            <pc:sldMk cId="4097189247" sldId="602"/>
            <ac:spMk id="8" creationId="{0EE26824-4D1B-D7A5-046F-AF7596962D2C}"/>
          </ac:spMkLst>
        </pc:spChg>
        <pc:picChg chg="mod">
          <ac:chgData name="Jha, Aryan Ritwajeet" userId="2aad577e-539b-449b-83a6-8d411f484b4d" providerId="ADAL" clId="{5C3DE4FC-7C02-45E8-A4E9-90D9E5AB7963}" dt="2024-04-12T04:33:17.696" v="4592" actId="14826"/>
          <ac:picMkLst>
            <pc:docMk/>
            <pc:sldMk cId="4097189247" sldId="60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2T04:33:11.489" v="4591" actId="14826"/>
          <ac:picMkLst>
            <pc:docMk/>
            <pc:sldMk cId="4097189247" sldId="60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2T04:33:23.650" v="4593" actId="14826"/>
          <ac:picMkLst>
            <pc:docMk/>
            <pc:sldMk cId="4097189247" sldId="602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12T04:28:59.885" v="4543"/>
        <pc:sldMkLst>
          <pc:docMk/>
          <pc:sldMk cId="2163205124" sldId="603"/>
        </pc:sldMkLst>
        <pc:spChg chg="add del">
          <ac:chgData name="Jha, Aryan Ritwajeet" userId="2aad577e-539b-449b-83a6-8d411f484b4d" providerId="ADAL" clId="{5C3DE4FC-7C02-45E8-A4E9-90D9E5AB7963}" dt="2024-04-12T04:28:59.885" v="4543"/>
          <ac:spMkLst>
            <pc:docMk/>
            <pc:sldMk cId="2163205124" sldId="603"/>
            <ac:spMk id="14" creationId="{70155189-D96C-4527-B0EC-654B946BE615}"/>
          </ac:spMkLst>
        </pc:spChg>
      </pc:sldChg>
      <pc:sldChg chg="addSp delSp add del setBg delDesignElem">
        <pc:chgData name="Jha, Aryan Ritwajeet" userId="2aad577e-539b-449b-83a6-8d411f484b4d" providerId="ADAL" clId="{5C3DE4FC-7C02-45E8-A4E9-90D9E5AB7963}" dt="2024-04-12T04:29:24.090" v="4547"/>
        <pc:sldMkLst>
          <pc:docMk/>
          <pc:sldMk cId="2527969742" sldId="603"/>
        </pc:sldMkLst>
        <pc:spChg chg="add del">
          <ac:chgData name="Jha, Aryan Ritwajeet" userId="2aad577e-539b-449b-83a6-8d411f484b4d" providerId="ADAL" clId="{5C3DE4FC-7C02-45E8-A4E9-90D9E5AB7963}" dt="2024-04-12T04:29:24.090" v="4547"/>
          <ac:spMkLst>
            <pc:docMk/>
            <pc:sldMk cId="2527969742" sldId="603"/>
            <ac:spMk id="14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12T04:32:43.659" v="4590" actId="14826"/>
        <pc:sldMkLst>
          <pc:docMk/>
          <pc:sldMk cId="2618309858" sldId="603"/>
        </pc:sldMkLst>
        <pc:spChg chg="mod">
          <ac:chgData name="Jha, Aryan Ritwajeet" userId="2aad577e-539b-449b-83a6-8d411f484b4d" providerId="ADAL" clId="{5C3DE4FC-7C02-45E8-A4E9-90D9E5AB7963}" dt="2024-04-12T04:29:44.095" v="4554" actId="20577"/>
          <ac:spMkLst>
            <pc:docMk/>
            <pc:sldMk cId="2618309858" sldId="603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2T04:31:41.455" v="4584" actId="478"/>
          <ac:spMkLst>
            <pc:docMk/>
            <pc:sldMk cId="2618309858" sldId="603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8" creationId="{AB614B07-EAB4-2176-F71C-881E3AC4994B}"/>
          </ac:spMkLst>
        </pc:spChg>
        <pc:spChg chg="add mod">
          <ac:chgData name="Jha, Aryan Ritwajeet" userId="2aad577e-539b-449b-83a6-8d411f484b4d" providerId="ADAL" clId="{5C3DE4FC-7C02-45E8-A4E9-90D9E5AB7963}" dt="2024-04-12T04:31:41.805" v="4585"/>
          <ac:spMkLst>
            <pc:docMk/>
            <pc:sldMk cId="2618309858" sldId="603"/>
            <ac:spMk id="10" creationId="{7356FE9B-556D-DDCE-9E0C-5DEB53DDEF6F}"/>
          </ac:spMkLst>
        </pc:spChg>
        <pc:picChg chg="mod">
          <ac:chgData name="Jha, Aryan Ritwajeet" userId="2aad577e-539b-449b-83a6-8d411f484b4d" providerId="ADAL" clId="{5C3DE4FC-7C02-45E8-A4E9-90D9E5AB7963}" dt="2024-04-12T04:32:43.659" v="4590" actId="14826"/>
          <ac:picMkLst>
            <pc:docMk/>
            <pc:sldMk cId="2618309858" sldId="60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2T04:32:28.052" v="4588" actId="14826"/>
          <ac:picMkLst>
            <pc:docMk/>
            <pc:sldMk cId="2618309858" sldId="60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2T04:32:34.236" v="4589" actId="14826"/>
          <ac:picMkLst>
            <pc:docMk/>
            <pc:sldMk cId="2618309858" sldId="603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9:05.742" v="5013"/>
        <pc:sldMkLst>
          <pc:docMk/>
          <pc:sldMk cId="3736329122" sldId="604"/>
        </pc:sldMkLst>
        <pc:spChg chg="mod">
          <ac:chgData name="Jha, Aryan Ritwajeet" userId="2aad577e-539b-449b-83a6-8d411f484b4d" providerId="ADAL" clId="{5C3DE4FC-7C02-45E8-A4E9-90D9E5AB7963}" dt="2024-04-16T02:08:42.051" v="4734" actId="1076"/>
          <ac:spMkLst>
            <pc:docMk/>
            <pc:sldMk cId="3736329122" sldId="604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2:09:15.998" v="4741" actId="1076"/>
          <ac:spMkLst>
            <pc:docMk/>
            <pc:sldMk cId="3736329122" sldId="604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16T01:33:19.702" v="4676" actId="17032"/>
          <ac:spMkLst>
            <pc:docMk/>
            <pc:sldMk cId="3736329122" sldId="604"/>
            <ac:spMk id="7" creationId="{D12A3F6F-A726-9AE7-704B-25D44AEAB991}"/>
          </ac:spMkLst>
        </pc:spChg>
        <pc:spChg chg="add del mod">
          <ac:chgData name="Jha, Aryan Ritwajeet" userId="2aad577e-539b-449b-83a6-8d411f484b4d" providerId="ADAL" clId="{5C3DE4FC-7C02-45E8-A4E9-90D9E5AB7963}" dt="2024-04-16T02:08:14.520" v="4722"/>
          <ac:spMkLst>
            <pc:docMk/>
            <pc:sldMk cId="3736329122" sldId="604"/>
            <ac:spMk id="11" creationId="{C9941197-6E61-CAE2-5028-270D09CED85A}"/>
          </ac:spMkLst>
        </pc:spChg>
        <pc:spChg chg="add del mod">
          <ac:chgData name="Jha, Aryan Ritwajeet" userId="2aad577e-539b-449b-83a6-8d411f484b4d" providerId="ADAL" clId="{5C3DE4FC-7C02-45E8-A4E9-90D9E5AB7963}" dt="2024-04-16T02:09:07.460" v="4740"/>
          <ac:spMkLst>
            <pc:docMk/>
            <pc:sldMk cId="3736329122" sldId="604"/>
            <ac:spMk id="12" creationId="{CDF1D8AD-228F-F69A-C6CD-878F129493E4}"/>
          </ac:spMkLst>
        </pc:sp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5" creationId="{001514B1-0056-0015-3EC1-2F1DF0476861}"/>
          </ac:picMkLst>
        </pc:picChg>
        <pc:picChg chg="add del">
          <ac:chgData name="Jha, Aryan Ritwajeet" userId="2aad577e-539b-449b-83a6-8d411f484b4d" providerId="ADAL" clId="{5C3DE4FC-7C02-45E8-A4E9-90D9E5AB7963}" dt="2024-04-16T02:07:55.444" v="4705" actId="22"/>
          <ac:picMkLst>
            <pc:docMk/>
            <pc:sldMk cId="3736329122" sldId="604"/>
            <ac:picMk id="10" creationId="{012D67C4-9A3C-26A6-77E9-2180AB504858}"/>
          </ac:picMkLst>
        </pc:picChg>
        <pc:picChg chg="mod">
          <ac:chgData name="Jha, Aryan Ritwajeet" userId="2aad577e-539b-449b-83a6-8d411f484b4d" providerId="ADAL" clId="{5C3DE4FC-7C02-45E8-A4E9-90D9E5AB7963}" dt="2024-04-26T02:18:27.440" v="5011"/>
          <ac:picMkLst>
            <pc:docMk/>
            <pc:sldMk cId="3736329122" sldId="60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2:19:05.742" v="5013"/>
          <ac:picMkLst>
            <pc:docMk/>
            <pc:sldMk cId="3736329122" sldId="60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2:15:01.011" v="5006" actId="14826"/>
          <ac:picMkLst>
            <pc:docMk/>
            <pc:sldMk cId="3736329122" sldId="60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9:01.124" v="5023"/>
        <pc:sldMkLst>
          <pc:docMk/>
          <pc:sldMk cId="4043703826" sldId="605"/>
        </pc:sldMkLst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16T02:09:23.191" v="4742" actId="478"/>
          <ac:spMkLst>
            <pc:docMk/>
            <pc:sldMk cId="4043703826" sldId="605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16T01:33:25.469" v="4677"/>
          <ac:spMkLst>
            <pc:docMk/>
            <pc:sldMk cId="4043703826" sldId="605"/>
            <ac:spMk id="7" creationId="{D73EE807-1E14-B111-28E5-38E7633FCF6C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9" creationId="{B0B1AD34-F16A-6D37-513D-B9A8692411C4}"/>
          </ac:spMkLst>
        </pc:spChg>
        <pc:spChg chg="add mod">
          <ac:chgData name="Jha, Aryan Ritwajeet" userId="2aad577e-539b-449b-83a6-8d411f484b4d" providerId="ADAL" clId="{5C3DE4FC-7C02-45E8-A4E9-90D9E5AB7963}" dt="2024-04-16T02:09:23.546" v="4743"/>
          <ac:spMkLst>
            <pc:docMk/>
            <pc:sldMk cId="4043703826" sldId="605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26T02:45:05.893" v="5014" actId="14826"/>
          <ac:picMkLst>
            <pc:docMk/>
            <pc:sldMk cId="4043703826" sldId="605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2:49:01.124" v="5023"/>
          <ac:picMkLst>
            <pc:docMk/>
            <pc:sldMk cId="4043703826" sldId="605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2:48:57.909" v="5022"/>
          <ac:picMkLst>
            <pc:docMk/>
            <pc:sldMk cId="4043703826" sldId="605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2:31:30.562" v="4822" actId="14826"/>
        <pc:sldMkLst>
          <pc:docMk/>
          <pc:sldMk cId="3321749016" sldId="606"/>
        </pc:sldMkLst>
        <pc:spChg chg="add del mod">
          <ac:chgData name="Jha, Aryan Ritwajeet" userId="2aad577e-539b-449b-83a6-8d411f484b4d" providerId="ADAL" clId="{5C3DE4FC-7C02-45E8-A4E9-90D9E5AB7963}" dt="2024-04-16T01:33:57.698" v="4688" actId="478"/>
          <ac:spMkLst>
            <pc:docMk/>
            <pc:sldMk cId="3321749016" sldId="606"/>
            <ac:spMk id="3" creationId="{22A8535E-F2D1-EDE6-285D-F44FC64FC1DA}"/>
          </ac:spMkLst>
        </pc:spChg>
        <pc:spChg chg="add mod">
          <ac:chgData name="Jha, Aryan Ritwajeet" userId="2aad577e-539b-449b-83a6-8d411f484b4d" providerId="ADAL" clId="{5C3DE4FC-7C02-45E8-A4E9-90D9E5AB7963}" dt="2024-04-16T01:33:55.362" v="4687"/>
          <ac:spMkLst>
            <pc:docMk/>
            <pc:sldMk cId="3321749016" sldId="606"/>
            <ac:spMk id="5" creationId="{7E3FC169-29F8-28D2-9302-22F6332D9B13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16T01:36:58.539" v="4689" actId="478"/>
          <ac:spMkLst>
            <pc:docMk/>
            <pc:sldMk cId="3321749016" sldId="606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8" creationId="{CA843250-4199-C709-17A5-C3F621AB8827}"/>
          </ac:spMkLst>
        </pc:spChg>
        <pc:spChg chg="add del mod">
          <ac:chgData name="Jha, Aryan Ritwajeet" userId="2aad577e-539b-449b-83a6-8d411f484b4d" providerId="ADAL" clId="{5C3DE4FC-7C02-45E8-A4E9-90D9E5AB7963}" dt="2024-04-16T02:09:27.877" v="4744" actId="478"/>
          <ac:spMkLst>
            <pc:docMk/>
            <pc:sldMk cId="3321749016" sldId="606"/>
            <ac:spMk id="9" creationId="{43AF6A1C-657E-29B3-25DD-04EE5A96CDBE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0" creationId="{F7CBACD8-A239-B516-C8CF-18B8C1248955}"/>
          </ac:spMkLst>
        </pc:spChg>
        <pc:spChg chg="add mod">
          <ac:chgData name="Jha, Aryan Ritwajeet" userId="2aad577e-539b-449b-83a6-8d411f484b4d" providerId="ADAL" clId="{5C3DE4FC-7C02-45E8-A4E9-90D9E5AB7963}" dt="2024-04-16T02:09:28.230" v="4745"/>
          <ac:spMkLst>
            <pc:docMk/>
            <pc:sldMk cId="3321749016" sldId="606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2:30:50.330" v="4819" actId="14826"/>
          <ac:picMkLst>
            <pc:docMk/>
            <pc:sldMk cId="3321749016" sldId="60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2:31:30.562" v="4822" actId="14826"/>
          <ac:picMkLst>
            <pc:docMk/>
            <pc:sldMk cId="3321749016" sldId="60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2:31:15.549" v="4821" actId="14826"/>
          <ac:picMkLst>
            <pc:docMk/>
            <pc:sldMk cId="3321749016" sldId="60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2:31:07.430" v="4820" actId="14826"/>
          <ac:picMkLst>
            <pc:docMk/>
            <pc:sldMk cId="3321749016" sldId="60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48:17.433" v="5020" actId="14826"/>
        <pc:sldMkLst>
          <pc:docMk/>
          <pc:sldMk cId="2312544114" sldId="607"/>
        </pc:sldMkLst>
        <pc:spChg chg="add mod">
          <ac:chgData name="Jha, Aryan Ritwajeet" userId="2aad577e-539b-449b-83a6-8d411f484b4d" providerId="ADAL" clId="{5C3DE4FC-7C02-45E8-A4E9-90D9E5AB7963}" dt="2024-04-16T01:33:52.107" v="4686" actId="1076"/>
          <ac:spMkLst>
            <pc:docMk/>
            <pc:sldMk cId="2312544114" sldId="607"/>
            <ac:spMk id="3" creationId="{C28142D1-4734-E0F8-DD6C-AD7CF132A916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5" creationId="{A36697AA-EC50-D131-A3A9-3DA581FD81C7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16T01:37:04.253" v="4691" actId="478"/>
          <ac:spMkLst>
            <pc:docMk/>
            <pc:sldMk cId="2312544114" sldId="607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16T02:09:32.143" v="4746" actId="478"/>
          <ac:spMkLst>
            <pc:docMk/>
            <pc:sldMk cId="2312544114" sldId="607"/>
            <ac:spMk id="8" creationId="{6F35C056-AD88-6F14-BF85-64858412D7ED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9" creationId="{E9D6B835-C13A-EDED-9E6A-D0C7728A5D9E}"/>
          </ac:spMkLst>
        </pc:spChg>
        <pc:spChg chg="add mod">
          <ac:chgData name="Jha, Aryan Ritwajeet" userId="2aad577e-539b-449b-83a6-8d411f484b4d" providerId="ADAL" clId="{5C3DE4FC-7C02-45E8-A4E9-90D9E5AB7963}" dt="2024-04-16T02:09:32.564" v="4747"/>
          <ac:spMkLst>
            <pc:docMk/>
            <pc:sldMk cId="2312544114" sldId="607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26T02:47:53.012" v="5017" actId="14826"/>
          <ac:picMkLst>
            <pc:docMk/>
            <pc:sldMk cId="2312544114" sldId="60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2:48:11.597" v="5019" actId="14826"/>
          <ac:picMkLst>
            <pc:docMk/>
            <pc:sldMk cId="2312544114" sldId="60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2:48:03.438" v="5018" actId="14826"/>
          <ac:picMkLst>
            <pc:docMk/>
            <pc:sldMk cId="2312544114" sldId="60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2:48:17.433" v="5020" actId="14826"/>
          <ac:picMkLst>
            <pc:docMk/>
            <pc:sldMk cId="2312544114" sldId="607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43.281" v="5005" actId="14826"/>
        <pc:sldMkLst>
          <pc:docMk/>
          <pc:sldMk cId="172329528" sldId="608"/>
        </pc:sldMkLst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16T01:37:10.465" v="4693" actId="478"/>
          <ac:spMkLst>
            <pc:docMk/>
            <pc:sldMk cId="172329528" sldId="608"/>
            <ac:spMk id="6" creationId="{33224285-9222-9493-7DC8-2C3AE6E98A71}"/>
          </ac:spMkLst>
        </pc:spChg>
        <pc:spChg chg="add del mod">
          <ac:chgData name="Jha, Aryan Ritwajeet" userId="2aad577e-539b-449b-83a6-8d411f484b4d" providerId="ADAL" clId="{5C3DE4FC-7C02-45E8-A4E9-90D9E5AB7963}" dt="2024-04-16T01:33:46.660" v="4685" actId="478"/>
          <ac:spMkLst>
            <pc:docMk/>
            <pc:sldMk cId="172329528" sldId="608"/>
            <ac:spMk id="7" creationId="{AD04753F-6FAC-AA40-9A16-5AC255BFFA64}"/>
          </ac:spMkLst>
        </pc:spChg>
        <pc:spChg chg="add mod">
          <ac:chgData name="Jha, Aryan Ritwajeet" userId="2aad577e-539b-449b-83a6-8d411f484b4d" providerId="ADAL" clId="{5C3DE4FC-7C02-45E8-A4E9-90D9E5AB7963}" dt="2024-04-16T01:33:44.522" v="4684"/>
          <ac:spMkLst>
            <pc:docMk/>
            <pc:sldMk cId="172329528" sldId="608"/>
            <ac:spMk id="8" creationId="{4DD90787-3BE3-7D5B-8C93-12E59104B561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0" creationId="{52DC7544-6866-360B-5DDE-7DEABAD69D39}"/>
          </ac:spMkLst>
        </pc:spChg>
        <pc:spChg chg="add del mod">
          <ac:chgData name="Jha, Aryan Ritwajeet" userId="2aad577e-539b-449b-83a6-8d411f484b4d" providerId="ADAL" clId="{5C3DE4FC-7C02-45E8-A4E9-90D9E5AB7963}" dt="2024-04-16T02:09:36.742" v="4748" actId="478"/>
          <ac:spMkLst>
            <pc:docMk/>
            <pc:sldMk cId="172329528" sldId="608"/>
            <ac:spMk id="12" creationId="{E25E727E-3D55-F2A2-37DF-B07420B2505A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3" creationId="{12E4F1B9-75F8-A578-CCB5-FE4896245B38}"/>
          </ac:spMkLst>
        </pc:spChg>
        <pc:spChg chg="add mod">
          <ac:chgData name="Jha, Aryan Ritwajeet" userId="2aad577e-539b-449b-83a6-8d411f484b4d" providerId="ADAL" clId="{5C3DE4FC-7C02-45E8-A4E9-90D9E5AB7963}" dt="2024-04-16T02:09:37.021" v="4749"/>
          <ac:spMkLst>
            <pc:docMk/>
            <pc:sldMk cId="172329528" sldId="608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26T02:14:37.669" v="5004" actId="14826"/>
          <ac:picMkLst>
            <pc:docMk/>
            <pc:sldMk cId="172329528" sldId="60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2:14:31.861" v="5003" actId="14826"/>
          <ac:picMkLst>
            <pc:docMk/>
            <pc:sldMk cId="172329528" sldId="60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2:14:43.281" v="5005" actId="14826"/>
          <ac:picMkLst>
            <pc:docMk/>
            <pc:sldMk cId="172329528" sldId="608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2:14:24.256" v="5002" actId="14826"/>
        <pc:sldMkLst>
          <pc:docMk/>
          <pc:sldMk cId="423871958" sldId="609"/>
        </pc:sldMkLst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16T01:37:16.346" v="4695" actId="478"/>
          <ac:spMkLst>
            <pc:docMk/>
            <pc:sldMk cId="423871958" sldId="609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16T01:33:40.972" v="4682" actId="1076"/>
          <ac:spMkLst>
            <pc:docMk/>
            <pc:sldMk cId="423871958" sldId="609"/>
            <ac:spMk id="8" creationId="{BFAD9C44-C3CF-4C83-2BD7-D8D52B84586A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0" creationId="{634B16C9-00ED-0699-491D-A817781DB4B2}"/>
          </ac:spMkLst>
        </pc:spChg>
        <pc:spChg chg="add del mod">
          <ac:chgData name="Jha, Aryan Ritwajeet" userId="2aad577e-539b-449b-83a6-8d411f484b4d" providerId="ADAL" clId="{5C3DE4FC-7C02-45E8-A4E9-90D9E5AB7963}" dt="2024-04-16T02:09:40.995" v="4750" actId="478"/>
          <ac:spMkLst>
            <pc:docMk/>
            <pc:sldMk cId="423871958" sldId="609"/>
            <ac:spMk id="11" creationId="{BA7E8130-DF23-AC55-1116-F06A91AA3B9F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2" creationId="{0974FBD7-255A-6C7C-B896-CD508542E972}"/>
          </ac:spMkLst>
        </pc:spChg>
        <pc:spChg chg="add mod">
          <ac:chgData name="Jha, Aryan Ritwajeet" userId="2aad577e-539b-449b-83a6-8d411f484b4d" providerId="ADAL" clId="{5C3DE4FC-7C02-45E8-A4E9-90D9E5AB7963}" dt="2024-04-16T02:09:41.310" v="4751"/>
          <ac:spMkLst>
            <pc:docMk/>
            <pc:sldMk cId="423871958" sldId="609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26T02:14:24.256" v="5002" actId="14826"/>
          <ac:picMkLst>
            <pc:docMk/>
            <pc:sldMk cId="423871958" sldId="60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2:14:11.231" v="5000" actId="14826"/>
          <ac:picMkLst>
            <pc:docMk/>
            <pc:sldMk cId="423871958" sldId="60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2:14:16.626" v="5001" actId="14826"/>
          <ac:picMkLst>
            <pc:docMk/>
            <pc:sldMk cId="423871958" sldId="60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09.142" v="4916" actId="14826"/>
        <pc:sldMkLst>
          <pc:docMk/>
          <pc:sldMk cId="3190420967" sldId="610"/>
        </pc:sldMkLst>
        <pc:spChg chg="mod">
          <ac:chgData name="Jha, Aryan Ritwajeet" userId="2aad577e-539b-449b-83a6-8d411f484b4d" providerId="ADAL" clId="{5C3DE4FC-7C02-45E8-A4E9-90D9E5AB7963}" dt="2024-04-16T03:18:35.401" v="4844" actId="20577"/>
          <ac:spMkLst>
            <pc:docMk/>
            <pc:sldMk cId="3190420967" sldId="61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16T03:19:53.131" v="4866" actId="113"/>
          <ac:spMkLst>
            <pc:docMk/>
            <pc:sldMk cId="3190420967" sldId="610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16T03:19:27.541" v="4860" actId="17032"/>
          <ac:spMkLst>
            <pc:docMk/>
            <pc:sldMk cId="3190420967" sldId="610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16T03:19:10.471" v="4854"/>
          <ac:spMkLst>
            <pc:docMk/>
            <pc:sldMk cId="3190420967" sldId="610"/>
            <ac:spMk id="9" creationId="{FB464C9D-C630-1371-733F-4BA90A94B13A}"/>
          </ac:spMkLst>
        </pc:spChg>
        <pc:spChg chg="add del mod">
          <ac:chgData name="Jha, Aryan Ritwajeet" userId="2aad577e-539b-449b-83a6-8d411f484b4d" providerId="ADAL" clId="{5C3DE4FC-7C02-45E8-A4E9-90D9E5AB7963}" dt="2024-04-16T03:19:10.481" v="4856"/>
          <ac:spMkLst>
            <pc:docMk/>
            <pc:sldMk cId="3190420967" sldId="610"/>
            <ac:spMk id="10" creationId="{A820C1A5-ED90-9A57-5CC6-D294D6338252}"/>
          </ac:spMkLst>
        </pc:spChg>
        <pc:picChg chg="mod">
          <ac:chgData name="Jha, Aryan Ritwajeet" userId="2aad577e-539b-449b-83a6-8d411f484b4d" providerId="ADAL" clId="{5C3DE4FC-7C02-45E8-A4E9-90D9E5AB7963}" dt="2024-04-16T03:16:57.863" v="4837" actId="14826"/>
          <ac:picMkLst>
            <pc:docMk/>
            <pc:sldMk cId="3190420967" sldId="61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16T03:58:09.142" v="4916" actId="14826"/>
          <ac:picMkLst>
            <pc:docMk/>
            <pc:sldMk cId="3190420967" sldId="61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16T03:57:49.048" v="4915"/>
          <ac:picMkLst>
            <pc:docMk/>
            <pc:sldMk cId="3190420967" sldId="61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16T03:56:24.651" v="4913" actId="14826"/>
          <ac:picMkLst>
            <pc:docMk/>
            <pc:sldMk cId="3190420967" sldId="610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8:54.342" v="4917"/>
        <pc:sldMkLst>
          <pc:docMk/>
          <pc:sldMk cId="2045982650" sldId="611"/>
        </pc:sldMkLst>
        <pc:spChg chg="mod">
          <ac:chgData name="Jha, Aryan Ritwajeet" userId="2aad577e-539b-449b-83a6-8d411f484b4d" providerId="ADAL" clId="{5C3DE4FC-7C02-45E8-A4E9-90D9E5AB7963}" dt="2024-04-16T03:18:32.842" v="4843" actId="20577"/>
          <ac:spMkLst>
            <pc:docMk/>
            <pc:sldMk cId="2045982650" sldId="61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4" creationId="{19C740CF-775C-47DB-D25E-EF0C8E8A294A}"/>
          </ac:spMkLst>
        </pc:spChg>
        <pc:spChg chg="add mod">
          <ac:chgData name="Jha, Aryan Ritwajeet" userId="2aad577e-539b-449b-83a6-8d411f484b4d" providerId="ADAL" clId="{5C3DE4FC-7C02-45E8-A4E9-90D9E5AB7963}" dt="2024-04-16T03:20:30.041" v="4868"/>
          <ac:spMkLst>
            <pc:docMk/>
            <pc:sldMk cId="2045982650" sldId="611"/>
            <ac:spMk id="5" creationId="{BB97642A-C9E6-BD8C-D903-FB558CE0E391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9" creationId="{B0B1AD34-F16A-6D37-513D-B9A8692411C4}"/>
          </ac:spMkLst>
        </pc:spChg>
        <pc:spChg chg="del">
          <ac:chgData name="Jha, Aryan Ritwajeet" userId="2aad577e-539b-449b-83a6-8d411f484b4d" providerId="ADAL" clId="{5C3DE4FC-7C02-45E8-A4E9-90D9E5AB7963}" dt="2024-04-16T03:20:29.641" v="4867" actId="478"/>
          <ac:spMkLst>
            <pc:docMk/>
            <pc:sldMk cId="2045982650" sldId="611"/>
            <ac:spMk id="10" creationId="{77BC2F08-0882-792C-784F-BCECACF782F0}"/>
          </ac:spMkLst>
        </pc:spChg>
        <pc:picChg chg="mod">
          <ac:chgData name="Jha, Aryan Ritwajeet" userId="2aad577e-539b-449b-83a6-8d411f484b4d" providerId="ADAL" clId="{5C3DE4FC-7C02-45E8-A4E9-90D9E5AB7963}" dt="2024-04-16T03:30:47.517" v="4879" actId="14826"/>
          <ac:picMkLst>
            <pc:docMk/>
            <pc:sldMk cId="2045982650" sldId="611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16T03:52:20.991" v="4904" actId="14826"/>
          <ac:picMkLst>
            <pc:docMk/>
            <pc:sldMk cId="2045982650" sldId="611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16T03:52:05.881" v="4903" actId="14826"/>
          <ac:picMkLst>
            <pc:docMk/>
            <pc:sldMk cId="2045982650" sldId="611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16T03:58:54.342" v="4917"/>
          <ac:picMkLst>
            <pc:docMk/>
            <pc:sldMk cId="2045982650" sldId="611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9:47.565" v="4921" actId="14826"/>
        <pc:sldMkLst>
          <pc:docMk/>
          <pc:sldMk cId="270460371" sldId="612"/>
        </pc:sldMkLst>
        <pc:spChg chg="mod">
          <ac:chgData name="Jha, Aryan Ritwajeet" userId="2aad577e-539b-449b-83a6-8d411f484b4d" providerId="ADAL" clId="{5C3DE4FC-7C02-45E8-A4E9-90D9E5AB7963}" dt="2024-04-16T03:18:30.452" v="4842" actId="20577"/>
          <ac:spMkLst>
            <pc:docMk/>
            <pc:sldMk cId="270460371" sldId="61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3" creationId="{41273EA1-8CD7-FCD8-CAC9-60574E6F0974}"/>
          </ac:spMkLst>
        </pc:spChg>
        <pc:spChg chg="add mod">
          <ac:chgData name="Jha, Aryan Ritwajeet" userId="2aad577e-539b-449b-83a6-8d411f484b4d" providerId="ADAL" clId="{5C3DE4FC-7C02-45E8-A4E9-90D9E5AB7963}" dt="2024-04-16T03:20:33.431" v="4870"/>
          <ac:spMkLst>
            <pc:docMk/>
            <pc:sldMk cId="270460371" sldId="612"/>
            <ac:spMk id="6" creationId="{18AB00C5-AA95-AF96-1A89-AF6EB748D2CB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0" creationId="{F7CBACD8-A239-B516-C8CF-18B8C1248955}"/>
          </ac:spMkLst>
        </pc:spChg>
        <pc:spChg chg="del">
          <ac:chgData name="Jha, Aryan Ritwajeet" userId="2aad577e-539b-449b-83a6-8d411f484b4d" providerId="ADAL" clId="{5C3DE4FC-7C02-45E8-A4E9-90D9E5AB7963}" dt="2024-04-16T03:20:33.022" v="4869" actId="478"/>
          <ac:spMkLst>
            <pc:docMk/>
            <pc:sldMk cId="270460371" sldId="612"/>
            <ac:spMk id="11" creationId="{E4500453-98A3-47DC-BBB3-C016EEE09243}"/>
          </ac:spMkLst>
        </pc:spChg>
        <pc:picChg chg="mod">
          <ac:chgData name="Jha, Aryan Ritwajeet" userId="2aad577e-539b-449b-83a6-8d411f484b4d" providerId="ADAL" clId="{5C3DE4FC-7C02-45E8-A4E9-90D9E5AB7963}" dt="2024-04-16T03:59:17.545" v="4918" actId="14826"/>
          <ac:picMkLst>
            <pc:docMk/>
            <pc:sldMk cId="270460371" sldId="61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9:30.311" v="4919" actId="14826"/>
          <ac:picMkLst>
            <pc:docMk/>
            <pc:sldMk cId="270460371" sldId="61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9:41.564" v="4920" actId="14826"/>
          <ac:picMkLst>
            <pc:docMk/>
            <pc:sldMk cId="270460371" sldId="61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9:47.565" v="4921" actId="14826"/>
          <ac:picMkLst>
            <pc:docMk/>
            <pc:sldMk cId="270460371" sldId="612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1:27.656" v="4902" actId="14826"/>
        <pc:sldMkLst>
          <pc:docMk/>
          <pc:sldMk cId="165370806" sldId="613"/>
        </pc:sldMkLst>
        <pc:spChg chg="mod">
          <ac:chgData name="Jha, Aryan Ritwajeet" userId="2aad577e-539b-449b-83a6-8d411f484b4d" providerId="ADAL" clId="{5C3DE4FC-7C02-45E8-A4E9-90D9E5AB7963}" dt="2024-04-16T03:18:27.715" v="4841" actId="20577"/>
          <ac:spMkLst>
            <pc:docMk/>
            <pc:sldMk cId="165370806" sldId="61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5" creationId="{57291FE2-C1E3-B5E4-E1A5-13910587310F}"/>
          </ac:spMkLst>
        </pc:spChg>
        <pc:spChg chg="add mod">
          <ac:chgData name="Jha, Aryan Ritwajeet" userId="2aad577e-539b-449b-83a6-8d411f484b4d" providerId="ADAL" clId="{5C3DE4FC-7C02-45E8-A4E9-90D9E5AB7963}" dt="2024-04-16T03:20:36.829" v="4872"/>
          <ac:spMkLst>
            <pc:docMk/>
            <pc:sldMk cId="165370806" sldId="613"/>
            <ac:spMk id="6" creationId="{03650838-C759-BF21-6EE5-748057BFD0F5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9" creationId="{E9D6B835-C13A-EDED-9E6A-D0C7728A5D9E}"/>
          </ac:spMkLst>
        </pc:spChg>
        <pc:spChg chg="del">
          <ac:chgData name="Jha, Aryan Ritwajeet" userId="2aad577e-539b-449b-83a6-8d411f484b4d" providerId="ADAL" clId="{5C3DE4FC-7C02-45E8-A4E9-90D9E5AB7963}" dt="2024-04-16T03:20:36.451" v="4871" actId="478"/>
          <ac:spMkLst>
            <pc:docMk/>
            <pc:sldMk cId="165370806" sldId="613"/>
            <ac:spMk id="10" creationId="{AD55D3EA-8C35-2FDD-FCD6-6C7817B78A45}"/>
          </ac:spMkLst>
        </pc:spChg>
        <pc:picChg chg="mod">
          <ac:chgData name="Jha, Aryan Ritwajeet" userId="2aad577e-539b-449b-83a6-8d411f484b4d" providerId="ADAL" clId="{5C3DE4FC-7C02-45E8-A4E9-90D9E5AB7963}" dt="2024-04-16T03:51:02.741" v="4899" actId="14826"/>
          <ac:picMkLst>
            <pc:docMk/>
            <pc:sldMk cId="165370806" sldId="61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16T03:51:20.662" v="4901" actId="14826"/>
          <ac:picMkLst>
            <pc:docMk/>
            <pc:sldMk cId="165370806" sldId="61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16T03:51:14.497" v="4900" actId="14826"/>
          <ac:picMkLst>
            <pc:docMk/>
            <pc:sldMk cId="165370806" sldId="61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16T03:51:27.656" v="4902" actId="14826"/>
          <ac:picMkLst>
            <pc:docMk/>
            <pc:sldMk cId="165370806" sldId="61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6:13.012" v="4912" actId="14826"/>
        <pc:sldMkLst>
          <pc:docMk/>
          <pc:sldMk cId="1706397773" sldId="614"/>
        </pc:sldMkLst>
        <pc:spChg chg="mod">
          <ac:chgData name="Jha, Aryan Ritwajeet" userId="2aad577e-539b-449b-83a6-8d411f484b4d" providerId="ADAL" clId="{5C3DE4FC-7C02-45E8-A4E9-90D9E5AB7963}" dt="2024-04-16T03:18:22.171" v="4839" actId="20577"/>
          <ac:spMkLst>
            <pc:docMk/>
            <pc:sldMk cId="1706397773" sldId="61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4" creationId="{41D4B549-37D6-3299-E59C-88355D3070D0}"/>
          </ac:spMkLst>
        </pc:spChg>
        <pc:spChg chg="add mod">
          <ac:chgData name="Jha, Aryan Ritwajeet" userId="2aad577e-539b-449b-83a6-8d411f484b4d" providerId="ADAL" clId="{5C3DE4FC-7C02-45E8-A4E9-90D9E5AB7963}" dt="2024-04-16T03:20:40.843" v="4874"/>
          <ac:spMkLst>
            <pc:docMk/>
            <pc:sldMk cId="1706397773" sldId="614"/>
            <ac:spMk id="6" creationId="{3CEF8D3C-CF71-AAA7-FDFD-65FAA019E583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3" creationId="{12E4F1B9-75F8-A578-CCB5-FE4896245B38}"/>
          </ac:spMkLst>
        </pc:spChg>
        <pc:spChg chg="del">
          <ac:chgData name="Jha, Aryan Ritwajeet" userId="2aad577e-539b-449b-83a6-8d411f484b4d" providerId="ADAL" clId="{5C3DE4FC-7C02-45E8-A4E9-90D9E5AB7963}" dt="2024-04-16T03:20:40.481" v="4873" actId="478"/>
          <ac:spMkLst>
            <pc:docMk/>
            <pc:sldMk cId="1706397773" sldId="614"/>
            <ac:spMk id="14" creationId="{12A5B699-D0DF-7211-4205-16EB8CB35A3D}"/>
          </ac:spMkLst>
        </pc:spChg>
        <pc:picChg chg="mod">
          <ac:chgData name="Jha, Aryan Ritwajeet" userId="2aad577e-539b-449b-83a6-8d411f484b4d" providerId="ADAL" clId="{5C3DE4FC-7C02-45E8-A4E9-90D9E5AB7963}" dt="2024-04-16T03:55:55.011" v="4910" actId="14826"/>
          <ac:picMkLst>
            <pc:docMk/>
            <pc:sldMk cId="1706397773" sldId="61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16T03:55:49.272" v="4909" actId="14826"/>
          <ac:picMkLst>
            <pc:docMk/>
            <pc:sldMk cId="1706397773" sldId="61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16T03:56:13.012" v="4912" actId="14826"/>
          <ac:picMkLst>
            <pc:docMk/>
            <pc:sldMk cId="1706397773" sldId="614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16T03:55:41.562" v="4908" actId="14826"/>
        <pc:sldMkLst>
          <pc:docMk/>
          <pc:sldMk cId="571247112" sldId="615"/>
        </pc:sldMkLst>
        <pc:spChg chg="mod">
          <ac:chgData name="Jha, Aryan Ritwajeet" userId="2aad577e-539b-449b-83a6-8d411f484b4d" providerId="ADAL" clId="{5C3DE4FC-7C02-45E8-A4E9-90D9E5AB7963}" dt="2024-04-16T03:18:24.561" v="4840" actId="20577"/>
          <ac:spMkLst>
            <pc:docMk/>
            <pc:sldMk cId="571247112" sldId="61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4" creationId="{DF21439D-DEB1-1D49-31C3-10018FE61DB5}"/>
          </ac:spMkLst>
        </pc:spChg>
        <pc:spChg chg="add mod">
          <ac:chgData name="Jha, Aryan Ritwajeet" userId="2aad577e-539b-449b-83a6-8d411f484b4d" providerId="ADAL" clId="{5C3DE4FC-7C02-45E8-A4E9-90D9E5AB7963}" dt="2024-04-16T03:20:45.244" v="4876"/>
          <ac:spMkLst>
            <pc:docMk/>
            <pc:sldMk cId="571247112" sldId="615"/>
            <ac:spMk id="6" creationId="{25F9922E-DA0B-3C83-06D7-C125DC114AF7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2" creationId="{0974FBD7-255A-6C7C-B896-CD508542E972}"/>
          </ac:spMkLst>
        </pc:spChg>
        <pc:spChg chg="del">
          <ac:chgData name="Jha, Aryan Ritwajeet" userId="2aad577e-539b-449b-83a6-8d411f484b4d" providerId="ADAL" clId="{5C3DE4FC-7C02-45E8-A4E9-90D9E5AB7963}" dt="2024-04-16T03:20:44.898" v="4875" actId="478"/>
          <ac:spMkLst>
            <pc:docMk/>
            <pc:sldMk cId="571247112" sldId="615"/>
            <ac:spMk id="13" creationId="{604AFC9C-8B13-8999-5361-5647541E35DF}"/>
          </ac:spMkLst>
        </pc:spChg>
        <pc:picChg chg="mod">
          <ac:chgData name="Jha, Aryan Ritwajeet" userId="2aad577e-539b-449b-83a6-8d411f484b4d" providerId="ADAL" clId="{5C3DE4FC-7C02-45E8-A4E9-90D9E5AB7963}" dt="2024-04-16T03:55:41.562" v="4908" actId="14826"/>
          <ac:picMkLst>
            <pc:docMk/>
            <pc:sldMk cId="571247112" sldId="61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16T03:55:31.005" v="4906" actId="14826"/>
          <ac:picMkLst>
            <pc:docMk/>
            <pc:sldMk cId="571247112" sldId="61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16T03:55:35.913" v="4907" actId="14826"/>
          <ac:picMkLst>
            <pc:docMk/>
            <pc:sldMk cId="571247112" sldId="615"/>
            <ac:picMk id="9" creationId="{91D6F17C-5F67-11EF-789D-F84416C6DC15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4-26T01:32:40.194" v="4991"/>
        <pc:sldMkLst>
          <pc:docMk/>
          <pc:sldMk cId="70078135" sldId="616"/>
        </pc:sldMkLst>
        <pc:spChg chg="mod">
          <ac:chgData name="Jha, Aryan Ritwajeet" userId="2aad577e-539b-449b-83a6-8d411f484b4d" providerId="ADAL" clId="{5C3DE4FC-7C02-45E8-A4E9-90D9E5AB7963}" dt="2024-04-26T01:14:12.490" v="4927" actId="20577"/>
          <ac:spMkLst>
            <pc:docMk/>
            <pc:sldMk cId="70078135" sldId="61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01:14:57.789" v="4935"/>
          <ac:spMkLst>
            <pc:docMk/>
            <pc:sldMk cId="70078135" sldId="616"/>
            <ac:spMk id="3" creationId="{7FB42221-E107-C83B-F6CB-4A2DD12802FF}"/>
          </ac:spMkLst>
        </pc:spChg>
        <pc:spChg chg="mod">
          <ac:chgData name="Jha, Aryan Ritwajeet" userId="2aad577e-539b-449b-83a6-8d411f484b4d" providerId="ADAL" clId="{5C3DE4FC-7C02-45E8-A4E9-90D9E5AB7963}" dt="2024-04-26T01:15:07.912" v="4940"/>
          <ac:spMkLst>
            <pc:docMk/>
            <pc:sldMk cId="70078135" sldId="616"/>
            <ac:spMk id="4" creationId="{FC7F78B7-CF85-22A7-64CC-5698784EBF20}"/>
          </ac:spMkLst>
        </pc:spChg>
        <pc:spChg chg="add del mod">
          <ac:chgData name="Jha, Aryan Ritwajeet" userId="2aad577e-539b-449b-83a6-8d411f484b4d" providerId="ADAL" clId="{5C3DE4FC-7C02-45E8-A4E9-90D9E5AB7963}" dt="2024-04-26T01:15:01.326" v="4937"/>
          <ac:spMkLst>
            <pc:docMk/>
            <pc:sldMk cId="70078135" sldId="616"/>
            <ac:spMk id="7" creationId="{02F7DB5F-4102-3ED4-38A2-D46CB898F996}"/>
          </ac:spMkLst>
        </pc:spChg>
        <pc:spChg chg="add del mod">
          <ac:chgData name="Jha, Aryan Ritwajeet" userId="2aad577e-539b-449b-83a6-8d411f484b4d" providerId="ADAL" clId="{5C3DE4FC-7C02-45E8-A4E9-90D9E5AB7963}" dt="2024-04-26T01:15:08.621" v="4942"/>
          <ac:spMkLst>
            <pc:docMk/>
            <pc:sldMk cId="70078135" sldId="616"/>
            <ac:spMk id="9" creationId="{E086C0FD-C903-CFB6-6260-2EB62DAA2E31}"/>
          </ac:spMkLst>
        </pc:spChg>
        <pc:spChg chg="add mod">
          <ac:chgData name="Jha, Aryan Ritwajeet" userId="2aad577e-539b-449b-83a6-8d411f484b4d" providerId="ADAL" clId="{5C3DE4FC-7C02-45E8-A4E9-90D9E5AB7963}" dt="2024-04-26T01:29:02.342" v="4979"/>
          <ac:spMkLst>
            <pc:docMk/>
            <pc:sldMk cId="70078135" sldId="616"/>
            <ac:spMk id="10" creationId="{0E04C6D8-C40B-2482-FE41-4282C5E00DF1}"/>
          </ac:spMkLst>
        </pc:sp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1:32:40.194" v="4991"/>
          <ac:picMkLst>
            <pc:docMk/>
            <pc:sldMk cId="70078135" sldId="61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1:16:02.097" v="4954"/>
          <ac:picMkLst>
            <pc:docMk/>
            <pc:sldMk cId="70078135" sldId="61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1:17:28.350" v="4959" actId="14826"/>
          <ac:picMkLst>
            <pc:docMk/>
            <pc:sldMk cId="70078135" sldId="616"/>
            <ac:picMk id="1025" creationId="{72C46A71-CE7B-DD02-FCCC-D5CEE7DDE731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3954252705" sldId="616"/>
        </pc:sldMkLst>
      </pc:sldChg>
      <pc:sldChg chg="addSp delSp modSp add mod">
        <pc:chgData name="Jha, Aryan Ritwajeet" userId="2aad577e-539b-449b-83a6-8d411f484b4d" providerId="ADAL" clId="{5C3DE4FC-7C02-45E8-A4E9-90D9E5AB7963}" dt="2024-04-26T01:32:32.081" v="4990"/>
        <pc:sldMkLst>
          <pc:docMk/>
          <pc:sldMk cId="643059019" sldId="617"/>
        </pc:sldMkLst>
        <pc:spChg chg="mod">
          <ac:chgData name="Jha, Aryan Ritwajeet" userId="2aad577e-539b-449b-83a6-8d411f484b4d" providerId="ADAL" clId="{5C3DE4FC-7C02-45E8-A4E9-90D9E5AB7963}" dt="2024-04-26T01:14:14.491" v="4928" actId="20577"/>
          <ac:spMkLst>
            <pc:docMk/>
            <pc:sldMk cId="643059019" sldId="61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1:15:14.539" v="4943" actId="478"/>
          <ac:spMkLst>
            <pc:docMk/>
            <pc:sldMk cId="643059019" sldId="617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7" creationId="{FDF98274-3C89-B556-C4B7-39E9DAEC0E8A}"/>
          </ac:spMkLst>
        </pc:spChg>
        <pc:spChg chg="add mod">
          <ac:chgData name="Jha, Aryan Ritwajeet" userId="2aad577e-539b-449b-83a6-8d411f484b4d" providerId="ADAL" clId="{5C3DE4FC-7C02-45E8-A4E9-90D9E5AB7963}" dt="2024-04-26T01:15:16.221" v="4944"/>
          <ac:spMkLst>
            <pc:docMk/>
            <pc:sldMk cId="643059019" sldId="617"/>
            <ac:spMk id="9" creationId="{FBD9C145-CEBA-B40B-7556-44141DAC3491}"/>
          </ac:spMkLst>
        </pc:spChg>
        <pc:spChg chg="add mod">
          <ac:chgData name="Jha, Aryan Ritwajeet" userId="2aad577e-539b-449b-83a6-8d411f484b4d" providerId="ADAL" clId="{5C3DE4FC-7C02-45E8-A4E9-90D9E5AB7963}" dt="2024-04-26T01:28:58.767" v="4978"/>
          <ac:spMkLst>
            <pc:docMk/>
            <pc:sldMk cId="643059019" sldId="617"/>
            <ac:spMk id="10" creationId="{D7DE063B-E5CD-DD11-A4C6-04DD64BBC34D}"/>
          </ac:spMkLst>
        </pc:spChg>
        <pc:picChg chg="mod">
          <ac:chgData name="Jha, Aryan Ritwajeet" userId="2aad577e-539b-449b-83a6-8d411f484b4d" providerId="ADAL" clId="{5C3DE4FC-7C02-45E8-A4E9-90D9E5AB7963}" dt="2024-04-26T01:30:00.353" v="4984" actId="14826"/>
          <ac:picMkLst>
            <pc:docMk/>
            <pc:sldMk cId="643059019" sldId="617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5C3DE4FC-7C02-45E8-A4E9-90D9E5AB7963}" dt="2024-04-26T01:32:32.081" v="4990"/>
          <ac:picMkLst>
            <pc:docMk/>
            <pc:sldMk cId="643059019" sldId="617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5C3DE4FC-7C02-45E8-A4E9-90D9E5AB7963}" dt="2024-04-26T01:32:14.445" v="4988"/>
          <ac:picMkLst>
            <pc:docMk/>
            <pc:sldMk cId="643059019" sldId="617"/>
            <ac:picMk id="15" creationId="{6704F518-A05C-917B-A73D-9C06BBC8A428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609932225" sldId="617"/>
        </pc:sldMkLst>
      </pc:sldChg>
      <pc:sldChg chg="addSp delSp modSp add mod">
        <pc:chgData name="Jha, Aryan Ritwajeet" userId="2aad577e-539b-449b-83a6-8d411f484b4d" providerId="ADAL" clId="{5C3DE4FC-7C02-45E8-A4E9-90D9E5AB7963}" dt="2024-04-26T01:36:35.372" v="4997"/>
        <pc:sldMkLst>
          <pc:docMk/>
          <pc:sldMk cId="2406637976" sldId="618"/>
        </pc:sldMkLst>
        <pc:spChg chg="mod">
          <ac:chgData name="Jha, Aryan Ritwajeet" userId="2aad577e-539b-449b-83a6-8d411f484b4d" providerId="ADAL" clId="{5C3DE4FC-7C02-45E8-A4E9-90D9E5AB7963}" dt="2024-04-26T01:14:16.695" v="4929" actId="20577"/>
          <ac:spMkLst>
            <pc:docMk/>
            <pc:sldMk cId="2406637976" sldId="61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3" creationId="{5F94E464-BA26-E62D-4E41-363161392F6A}"/>
          </ac:spMkLst>
        </pc:spChg>
        <pc:spChg chg="add mod">
          <ac:chgData name="Jha, Aryan Ritwajeet" userId="2aad577e-539b-449b-83a6-8d411f484b4d" providerId="ADAL" clId="{5C3DE4FC-7C02-45E8-A4E9-90D9E5AB7963}" dt="2024-04-26T01:15:20.808" v="4946"/>
          <ac:spMkLst>
            <pc:docMk/>
            <pc:sldMk cId="2406637976" sldId="618"/>
            <ac:spMk id="5" creationId="{EA27FDEB-5A86-1930-AA92-BE49F5F5E1A1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1:15:19.720" v="4945" actId="478"/>
          <ac:spMkLst>
            <pc:docMk/>
            <pc:sldMk cId="2406637976" sldId="618"/>
            <ac:spMk id="7" creationId="{DB599A51-1412-7092-8A8F-562ACA90849C}"/>
          </ac:spMkLst>
        </pc:spChg>
        <pc:spChg chg="add del mod">
          <ac:chgData name="Jha, Aryan Ritwajeet" userId="2aad577e-539b-449b-83a6-8d411f484b4d" providerId="ADAL" clId="{5C3DE4FC-7C02-45E8-A4E9-90D9E5AB7963}" dt="2024-04-26T01:36:31.518" v="4996" actId="21"/>
          <ac:spMkLst>
            <pc:docMk/>
            <pc:sldMk cId="2406637976" sldId="618"/>
            <ac:spMk id="18" creationId="{824DD18B-BEBA-28A3-9B62-223780284E3A}"/>
          </ac:spMkLst>
        </pc:spChg>
        <pc:spChg chg="add mod">
          <ac:chgData name="Jha, Aryan Ritwajeet" userId="2aad577e-539b-449b-83a6-8d411f484b4d" providerId="ADAL" clId="{5C3DE4FC-7C02-45E8-A4E9-90D9E5AB7963}" dt="2024-04-26T01:36:35.372" v="4997"/>
          <ac:spMkLst>
            <pc:docMk/>
            <pc:sldMk cId="2406637976" sldId="618"/>
            <ac:spMk id="19" creationId="{824DD18B-BEBA-28A3-9B62-223780284E3A}"/>
          </ac:spMkLst>
        </pc:sp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8" creationId="{C1090F2C-1C17-D97C-55C5-C1BF6EC3CCE4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9" creationId="{3D5BF700-C087-3EE4-DBEA-FB327B2EC3F0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0" creationId="{98D28F0E-C9CE-D1D3-34A9-D25A57F4E63C}"/>
          </ac:picMkLst>
        </pc:picChg>
        <pc:picChg chg="add mod">
          <ac:chgData name="Jha, Aryan Ritwajeet" userId="2aad577e-539b-449b-83a6-8d411f484b4d" providerId="ADAL" clId="{5C3DE4FC-7C02-45E8-A4E9-90D9E5AB7963}" dt="2024-04-26T01:28:01.152" v="4970"/>
          <ac:picMkLst>
            <pc:docMk/>
            <pc:sldMk cId="2406637976" sldId="618"/>
            <ac:picMk id="11" creationId="{48979D23-51F0-312D-F305-11527D9BB695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2" creationId="{B69BEAF5-665A-5D2B-D402-36CB134DD743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3" creationId="{3B77ECC0-18B9-0F25-EA4C-2D54A25E271B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4" creationId="{BCDBC9EA-82A2-1BC2-DA40-CF1B9EE8BB82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5" creationId="{2F1BFC7E-1FC6-DBFE-07B0-7306D45C12E3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16" creationId="{AFA38870-6E28-71E1-2C02-4E9A360EB924}"/>
          </ac:picMkLst>
        </pc:picChg>
        <pc:picChg chg="add mod">
          <ac:chgData name="Jha, Aryan Ritwajeet" userId="2aad577e-539b-449b-83a6-8d411f484b4d" providerId="ADAL" clId="{5C3DE4FC-7C02-45E8-A4E9-90D9E5AB7963}" dt="2024-04-26T01:28:15.348" v="4972"/>
          <ac:picMkLst>
            <pc:docMk/>
            <pc:sldMk cId="2406637976" sldId="618"/>
            <ac:picMk id="17" creationId="{4BD8381F-1366-EA9B-5480-8E46FBFD05A7}"/>
          </ac:picMkLst>
        </pc:picChg>
        <pc:picChg chg="del">
          <ac:chgData name="Jha, Aryan Ritwajeet" userId="2aad577e-539b-449b-83a6-8d411f484b4d" providerId="ADAL" clId="{5C3DE4FC-7C02-45E8-A4E9-90D9E5AB7963}" dt="2024-04-26T01:28:14.199" v="4971" actId="478"/>
          <ac:picMkLst>
            <pc:docMk/>
            <pc:sldMk cId="2406637976" sldId="618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902336961" sldId="618"/>
        </pc:sldMkLst>
      </pc:sldChg>
      <pc:sldChg chg="addSp delSp modSp add mod">
        <pc:chgData name="Jha, Aryan Ritwajeet" userId="2aad577e-539b-449b-83a6-8d411f484b4d" providerId="ADAL" clId="{5C3DE4FC-7C02-45E8-A4E9-90D9E5AB7963}" dt="2024-04-26T01:36:40.247" v="4999"/>
        <pc:sldMkLst>
          <pc:docMk/>
          <pc:sldMk cId="1996699904" sldId="619"/>
        </pc:sldMkLst>
        <pc:spChg chg="mod">
          <ac:chgData name="Jha, Aryan Ritwajeet" userId="2aad577e-539b-449b-83a6-8d411f484b4d" providerId="ADAL" clId="{5C3DE4FC-7C02-45E8-A4E9-90D9E5AB7963}" dt="2024-04-26T01:14:18.792" v="4930" actId="20577"/>
          <ac:spMkLst>
            <pc:docMk/>
            <pc:sldMk cId="1996699904" sldId="61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3" creationId="{CEF76370-EBB8-CC46-316C-A6388F240D47}"/>
          </ac:spMkLst>
        </pc:spChg>
        <pc:spChg chg="add mod">
          <ac:chgData name="Jha, Aryan Ritwajeet" userId="2aad577e-539b-449b-83a6-8d411f484b4d" providerId="ADAL" clId="{5C3DE4FC-7C02-45E8-A4E9-90D9E5AB7963}" dt="2024-04-26T01:15:25.023" v="4948"/>
          <ac:spMkLst>
            <pc:docMk/>
            <pc:sldMk cId="1996699904" sldId="619"/>
            <ac:spMk id="5" creationId="{44AA3D35-E64A-D9AA-1865-26EFA98B7C6F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1:15:24.644" v="4947" actId="478"/>
          <ac:spMkLst>
            <pc:docMk/>
            <pc:sldMk cId="1996699904" sldId="619"/>
            <ac:spMk id="7" creationId="{C1B10310-F5C5-2304-D0F5-77C63F30DF2F}"/>
          </ac:spMkLst>
        </pc:spChg>
        <pc:spChg chg="add del mod">
          <ac:chgData name="Jha, Aryan Ritwajeet" userId="2aad577e-539b-449b-83a6-8d411f484b4d" providerId="ADAL" clId="{5C3DE4FC-7C02-45E8-A4E9-90D9E5AB7963}" dt="2024-04-26T01:36:39.916" v="4998" actId="478"/>
          <ac:spMkLst>
            <pc:docMk/>
            <pc:sldMk cId="1996699904" sldId="619"/>
            <ac:spMk id="8" creationId="{BCD39EFB-80FF-89A5-AF3D-0073501AC0D9}"/>
          </ac:spMkLst>
        </pc:spChg>
        <pc:spChg chg="add mod">
          <ac:chgData name="Jha, Aryan Ritwajeet" userId="2aad577e-539b-449b-83a6-8d411f484b4d" providerId="ADAL" clId="{5C3DE4FC-7C02-45E8-A4E9-90D9E5AB7963}" dt="2024-04-26T01:36:40.247" v="4999"/>
          <ac:spMkLst>
            <pc:docMk/>
            <pc:sldMk cId="1996699904" sldId="619"/>
            <ac:spMk id="9" creationId="{D9BE4A00-1999-EEE4-5145-782C56C2DF82}"/>
          </ac:spMkLst>
        </pc:spChg>
        <pc:picChg chg="mod">
          <ac:chgData name="Jha, Aryan Ritwajeet" userId="2aad577e-539b-449b-83a6-8d411f484b4d" providerId="ADAL" clId="{5C3DE4FC-7C02-45E8-A4E9-90D9E5AB7963}" dt="2024-04-26T01:35:41.747" v="4992" actId="14826"/>
          <ac:picMkLst>
            <pc:docMk/>
            <pc:sldMk cId="1996699904" sldId="61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1:35:51.793" v="4993" actId="14826"/>
          <ac:picMkLst>
            <pc:docMk/>
            <pc:sldMk cId="1996699904" sldId="61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1:36:05.759" v="4994" actId="14826"/>
          <ac:picMkLst>
            <pc:docMk/>
            <pc:sldMk cId="1996699904" sldId="61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1:36:14.921" v="4995" actId="14826"/>
          <ac:picMkLst>
            <pc:docMk/>
            <pc:sldMk cId="1996699904" sldId="619"/>
            <ac:picMk id="20" creationId="{43776BBA-741D-7116-6CA2-77C92008FDED}"/>
          </ac:picMkLst>
        </pc:picChg>
      </pc:sldChg>
      <pc:sldChg chg="add del">
        <pc:chgData name="Jha, Aryan Ritwajeet" userId="2aad577e-539b-449b-83a6-8d411f484b4d" providerId="ADAL" clId="{5C3DE4FC-7C02-45E8-A4E9-90D9E5AB7963}" dt="2024-04-26T01:13:45.745" v="4925"/>
        <pc:sldMkLst>
          <pc:docMk/>
          <pc:sldMk cId="2421909559" sldId="619"/>
        </pc:sldMkLst>
      </pc:sldChg>
      <pc:sldChg chg="addSp delSp modSp add mod">
        <pc:chgData name="Jha, Aryan Ritwajeet" userId="2aad577e-539b-449b-83a6-8d411f484b4d" providerId="ADAL" clId="{5C3DE4FC-7C02-45E8-A4E9-90D9E5AB7963}" dt="2024-04-26T01:29:26.414" v="4981" actId="1076"/>
        <pc:sldMkLst>
          <pc:docMk/>
          <pc:sldMk cId="443915822" sldId="620"/>
        </pc:sldMkLst>
        <pc:spChg chg="mod">
          <ac:chgData name="Jha, Aryan Ritwajeet" userId="2aad577e-539b-449b-83a6-8d411f484b4d" providerId="ADAL" clId="{5C3DE4FC-7C02-45E8-A4E9-90D9E5AB7963}" dt="2024-04-26T01:14:21.626" v="4931" actId="20577"/>
          <ac:spMkLst>
            <pc:docMk/>
            <pc:sldMk cId="443915822" sldId="620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1:15:29.678" v="4949" actId="478"/>
          <ac:spMkLst>
            <pc:docMk/>
            <pc:sldMk cId="443915822" sldId="620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7" creationId="{090D2CEE-D3C6-7381-DD69-79C2A783A618}"/>
          </ac:spMkLst>
        </pc:spChg>
        <pc:spChg chg="add mod">
          <ac:chgData name="Jha, Aryan Ritwajeet" userId="2aad577e-539b-449b-83a6-8d411f484b4d" providerId="ADAL" clId="{5C3DE4FC-7C02-45E8-A4E9-90D9E5AB7963}" dt="2024-04-26T01:15:30.167" v="4950"/>
          <ac:spMkLst>
            <pc:docMk/>
            <pc:sldMk cId="443915822" sldId="620"/>
            <ac:spMk id="8" creationId="{C7D67BD2-267F-F030-9331-A0E246061474}"/>
          </ac:spMkLst>
        </pc:spChg>
        <pc:spChg chg="add mod">
          <ac:chgData name="Jha, Aryan Ritwajeet" userId="2aad577e-539b-449b-83a6-8d411f484b4d" providerId="ADAL" clId="{5C3DE4FC-7C02-45E8-A4E9-90D9E5AB7963}" dt="2024-04-26T01:29:26.414" v="4981" actId="1076"/>
          <ac:spMkLst>
            <pc:docMk/>
            <pc:sldMk cId="443915822" sldId="620"/>
            <ac:spMk id="10" creationId="{BFBC4C0E-12A2-396C-356A-7AC2B93CC084}"/>
          </ac:spMkLst>
        </pc:spChg>
        <pc:picChg chg="mod">
          <ac:chgData name="Jha, Aryan Ritwajeet" userId="2aad577e-539b-449b-83a6-8d411f484b4d" providerId="ADAL" clId="{5C3DE4FC-7C02-45E8-A4E9-90D9E5AB7963}" dt="2024-04-26T01:18:07.566" v="4964" actId="14826"/>
          <ac:picMkLst>
            <pc:docMk/>
            <pc:sldMk cId="443915822" sldId="620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1:18:14.043" v="4965" actId="14826"/>
          <ac:picMkLst>
            <pc:docMk/>
            <pc:sldMk cId="443915822" sldId="620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1:18:00.361" v="4963" actId="14826"/>
          <ac:picMkLst>
            <pc:docMk/>
            <pc:sldMk cId="443915822" sldId="620"/>
            <ac:picMk id="11" creationId="{C0F44540-3CFB-6349-FD07-2CB799A31784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2620675729" sldId="620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2620675729" sldId="620"/>
            <ac:spMk id="16" creationId="{70155189-D96C-4527-B0EC-654B946BE615}"/>
          </ac:spMkLst>
        </pc:spChg>
      </pc:sldChg>
      <pc:sldChg chg="addSp delSp modSp add mod">
        <pc:chgData name="Jha, Aryan Ritwajeet" userId="2aad577e-539b-449b-83a6-8d411f484b4d" providerId="ADAL" clId="{5C3DE4FC-7C02-45E8-A4E9-90D9E5AB7963}" dt="2024-04-26T01:29:31.138" v="4983" actId="1076"/>
        <pc:sldMkLst>
          <pc:docMk/>
          <pc:sldMk cId="1273921563" sldId="621"/>
        </pc:sldMkLst>
        <pc:spChg chg="mod">
          <ac:chgData name="Jha, Aryan Ritwajeet" userId="2aad577e-539b-449b-83a6-8d411f484b4d" providerId="ADAL" clId="{5C3DE4FC-7C02-45E8-A4E9-90D9E5AB7963}" dt="2024-04-26T01:14:24.202" v="4932" actId="20577"/>
          <ac:spMkLst>
            <pc:docMk/>
            <pc:sldMk cId="1273921563" sldId="621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1:15:34.017" v="4951" actId="478"/>
          <ac:spMkLst>
            <pc:docMk/>
            <pc:sldMk cId="1273921563" sldId="621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8" creationId="{0DC154CD-91D3-57E6-DCD0-F000F514ACC0}"/>
          </ac:spMkLst>
        </pc:spChg>
        <pc:spChg chg="add mod">
          <ac:chgData name="Jha, Aryan Ritwajeet" userId="2aad577e-539b-449b-83a6-8d411f484b4d" providerId="ADAL" clId="{5C3DE4FC-7C02-45E8-A4E9-90D9E5AB7963}" dt="2024-04-26T01:15:34.552" v="4952"/>
          <ac:spMkLst>
            <pc:docMk/>
            <pc:sldMk cId="1273921563" sldId="621"/>
            <ac:spMk id="10" creationId="{41E81F5F-A491-EBAC-D6B6-3A6AC17935DD}"/>
          </ac:spMkLst>
        </pc:spChg>
        <pc:spChg chg="add mod">
          <ac:chgData name="Jha, Aryan Ritwajeet" userId="2aad577e-539b-449b-83a6-8d411f484b4d" providerId="ADAL" clId="{5C3DE4FC-7C02-45E8-A4E9-90D9E5AB7963}" dt="2024-04-26T01:29:31.138" v="4983" actId="1076"/>
          <ac:spMkLst>
            <pc:docMk/>
            <pc:sldMk cId="1273921563" sldId="621"/>
            <ac:spMk id="11" creationId="{012F2C7C-CC4A-15A4-441A-4CB403DC4617}"/>
          </ac:spMkLst>
        </pc:spChg>
        <pc:picChg chg="mod">
          <ac:chgData name="Jha, Aryan Ritwajeet" userId="2aad577e-539b-449b-83a6-8d411f484b4d" providerId="ADAL" clId="{5C3DE4FC-7C02-45E8-A4E9-90D9E5AB7963}" dt="2024-04-26T01:17:41.374" v="4960" actId="14826"/>
          <ac:picMkLst>
            <pc:docMk/>
            <pc:sldMk cId="1273921563" sldId="621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1:17:52.957" v="4962" actId="14826"/>
          <ac:picMkLst>
            <pc:docMk/>
            <pc:sldMk cId="1273921563" sldId="621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1:17:47.824" v="4961" actId="14826"/>
          <ac:picMkLst>
            <pc:docMk/>
            <pc:sldMk cId="1273921563" sldId="621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5C3DE4FC-7C02-45E8-A4E9-90D9E5AB7963}" dt="2024-04-26T01:13:45.745" v="4925"/>
        <pc:sldMkLst>
          <pc:docMk/>
          <pc:sldMk cId="3757703013" sldId="621"/>
        </pc:sldMkLst>
        <pc:spChg chg="add del">
          <ac:chgData name="Jha, Aryan Ritwajeet" userId="2aad577e-539b-449b-83a6-8d411f484b4d" providerId="ADAL" clId="{5C3DE4FC-7C02-45E8-A4E9-90D9E5AB7963}" dt="2024-04-26T01:13:45.745" v="4925"/>
          <ac:spMkLst>
            <pc:docMk/>
            <pc:sldMk cId="3757703013" sldId="621"/>
            <ac:spMk id="14" creationId="{70155189-D96C-4527-B0EC-654B946BE615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6:39.942" v="5098"/>
        <pc:sldMkLst>
          <pc:docMk/>
          <pc:sldMk cId="3638480312" sldId="622"/>
        </pc:sldMkLst>
        <pc:spChg chg="mod">
          <ac:chgData name="Jha, Aryan Ritwajeet" userId="2aad577e-539b-449b-83a6-8d411f484b4d" providerId="ADAL" clId="{5C3DE4FC-7C02-45E8-A4E9-90D9E5AB7963}" dt="2024-04-26T03:32:05.870" v="5054" actId="20577"/>
          <ac:spMkLst>
            <pc:docMk/>
            <pc:sldMk cId="3638480312" sldId="622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3" creationId="{7FB42221-E107-C83B-F6CB-4A2DD12802FF}"/>
          </ac:spMkLst>
        </pc:spChg>
        <pc:spChg chg="del">
          <ac:chgData name="Jha, Aryan Ritwajeet" userId="2aad577e-539b-449b-83a6-8d411f484b4d" providerId="ADAL" clId="{5C3DE4FC-7C02-45E8-A4E9-90D9E5AB7963}" dt="2024-04-26T03:31:26.563" v="5037" actId="478"/>
          <ac:spMkLst>
            <pc:docMk/>
            <pc:sldMk cId="3638480312" sldId="622"/>
            <ac:spMk id="4" creationId="{FC7F78B7-CF85-22A7-64CC-5698784EBF20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4-26T03:31:27.303" v="5038"/>
          <ac:spMkLst>
            <pc:docMk/>
            <pc:sldMk cId="3638480312" sldId="62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4-26T03:36:39.942" v="5098"/>
          <ac:spMkLst>
            <pc:docMk/>
            <pc:sldMk cId="3638480312" sldId="622"/>
            <ac:spMk id="10" creationId="{B2DAFF33-9E5C-E259-A632-11214390B05C}"/>
          </ac:spMkLst>
        </pc:sp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33:54.543" v="5059"/>
          <ac:picMkLst>
            <pc:docMk/>
            <pc:sldMk cId="3638480312" sldId="62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33:57.753" v="5060"/>
          <ac:picMkLst>
            <pc:docMk/>
            <pc:sldMk cId="3638480312" sldId="62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32:21.133" v="5055" actId="14826"/>
          <ac:picMkLst>
            <pc:docMk/>
            <pc:sldMk cId="3638480312" sldId="622"/>
            <ac:picMk id="1025" creationId="{72C46A71-CE7B-DD02-FCCC-D5CEE7DDE731}"/>
          </ac:picMkLst>
        </pc:picChg>
      </pc:sldChg>
      <pc:sldChg chg="addSp delSp modSp del mod">
        <pc:chgData name="Jha, Aryan Ritwajeet" userId="2aad577e-539b-449b-83a6-8d411f484b4d" providerId="ADAL" clId="{5C3DE4FC-7C02-45E8-A4E9-90D9E5AB7963}" dt="2024-04-26T03:49:32.603" v="5120" actId="47"/>
        <pc:sldMkLst>
          <pc:docMk/>
          <pc:sldMk cId="82770353" sldId="623"/>
        </pc:sldMkLst>
        <pc:spChg chg="mod">
          <ac:chgData name="Jha, Aryan Ritwajeet" userId="2aad577e-539b-449b-83a6-8d411f484b4d" providerId="ADAL" clId="{5C3DE4FC-7C02-45E8-A4E9-90D9E5AB7963}" dt="2024-04-26T03:32:03.482" v="5053" actId="20577"/>
          <ac:spMkLst>
            <pc:docMk/>
            <pc:sldMk cId="82770353" sldId="623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4" creationId="{F2A7BD2D-2940-628D-B9AD-C20DD7BBE56B}"/>
          </ac:spMkLst>
        </pc:spChg>
        <pc:spChg chg="del">
          <ac:chgData name="Jha, Aryan Ritwajeet" userId="2aad577e-539b-449b-83a6-8d411f484b4d" providerId="ADAL" clId="{5C3DE4FC-7C02-45E8-A4E9-90D9E5AB7963}" dt="2024-04-26T03:31:30.693" v="5039" actId="478"/>
          <ac:spMkLst>
            <pc:docMk/>
            <pc:sldMk cId="82770353" sldId="623"/>
            <ac:spMk id="5" creationId="{E6560762-3972-887A-E7A3-2261FA58B7C3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7" creationId="{DBA7D986-301A-E38D-4C40-97195972F25E}"/>
          </ac:spMkLst>
        </pc:spChg>
        <pc:spChg chg="add mod">
          <ac:chgData name="Jha, Aryan Ritwajeet" userId="2aad577e-539b-449b-83a6-8d411f484b4d" providerId="ADAL" clId="{5C3DE4FC-7C02-45E8-A4E9-90D9E5AB7963}" dt="2024-04-26T03:31:31.133" v="5040"/>
          <ac:spMkLst>
            <pc:docMk/>
            <pc:sldMk cId="82770353" sldId="623"/>
            <ac:spMk id="9" creationId="{E3111BB0-7A2B-A086-7471-E9591431F42A}"/>
          </ac:spMkLst>
        </pc:spChg>
        <pc:spChg chg="add mod">
          <ac:chgData name="Jha, Aryan Ritwajeet" userId="2aad577e-539b-449b-83a6-8d411f484b4d" providerId="ADAL" clId="{5C3DE4FC-7C02-45E8-A4E9-90D9E5AB7963}" dt="2024-04-26T03:36:37.189" v="5097"/>
          <ac:spMkLst>
            <pc:docMk/>
            <pc:sldMk cId="82770353" sldId="623"/>
            <ac:spMk id="10" creationId="{79212C02-C7DA-5697-E26D-EBDB503B3027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4-26T03:39:47.093" v="5104" actId="14826"/>
        <pc:sldMkLst>
          <pc:docMk/>
          <pc:sldMk cId="3293761244" sldId="624"/>
        </pc:sldMkLst>
        <pc:spChg chg="mod">
          <ac:chgData name="Jha, Aryan Ritwajeet" userId="2aad577e-539b-449b-83a6-8d411f484b4d" providerId="ADAL" clId="{5C3DE4FC-7C02-45E8-A4E9-90D9E5AB7963}" dt="2024-04-26T03:32:01.443" v="5052" actId="20577"/>
          <ac:spMkLst>
            <pc:docMk/>
            <pc:sldMk cId="3293761244" sldId="62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4-26T03:31:35.983" v="5042"/>
          <ac:spMkLst>
            <pc:docMk/>
            <pc:sldMk cId="3293761244" sldId="624"/>
            <ac:spMk id="5" creationId="{CCE56E9D-5BE1-1420-A69C-350436BA127F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6" creationId="{20160D33-829F-297B-A740-7367B90EE7EE}"/>
          </ac:spMkLst>
        </pc:spChg>
        <pc:spChg chg="del">
          <ac:chgData name="Jha, Aryan Ritwajeet" userId="2aad577e-539b-449b-83a6-8d411f484b4d" providerId="ADAL" clId="{5C3DE4FC-7C02-45E8-A4E9-90D9E5AB7963}" dt="2024-04-26T03:31:35.561" v="5041" actId="478"/>
          <ac:spMkLst>
            <pc:docMk/>
            <pc:sldMk cId="3293761244" sldId="624"/>
            <ac:spMk id="7" creationId="{DB599A51-1412-7092-8A8F-562ACA90849C}"/>
          </ac:spMkLst>
        </pc:spChg>
        <pc:spChg chg="add mod">
          <ac:chgData name="Jha, Aryan Ritwajeet" userId="2aad577e-539b-449b-83a6-8d411f484b4d" providerId="ADAL" clId="{5C3DE4FC-7C02-45E8-A4E9-90D9E5AB7963}" dt="2024-04-26T03:36:28.523" v="5096"/>
          <ac:spMkLst>
            <pc:docMk/>
            <pc:sldMk cId="3293761244" sldId="624"/>
            <ac:spMk id="8" creationId="{7033B932-25B9-2A19-01BA-1BA5F933760D}"/>
          </ac:spMkLst>
        </pc:spChg>
        <pc:picChg chg="mod">
          <ac:chgData name="Jha, Aryan Ritwajeet" userId="2aad577e-539b-449b-83a6-8d411f484b4d" providerId="ADAL" clId="{5C3DE4FC-7C02-45E8-A4E9-90D9E5AB7963}" dt="2024-04-26T03:39:24.603" v="5101" actId="14826"/>
          <ac:picMkLst>
            <pc:docMk/>
            <pc:sldMk cId="3293761244" sldId="62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39:39.728" v="5103" actId="14826"/>
          <ac:picMkLst>
            <pc:docMk/>
            <pc:sldMk cId="3293761244" sldId="62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39:32.243" v="5102" actId="14826"/>
          <ac:picMkLst>
            <pc:docMk/>
            <pc:sldMk cId="3293761244" sldId="62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39:47.093" v="5104" actId="14826"/>
          <ac:picMkLst>
            <pc:docMk/>
            <pc:sldMk cId="3293761244" sldId="62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48:43.326" v="5117" actId="14826"/>
        <pc:sldMkLst>
          <pc:docMk/>
          <pc:sldMk cId="4183381841" sldId="625"/>
        </pc:sldMkLst>
        <pc:spChg chg="mod">
          <ac:chgData name="Jha, Aryan Ritwajeet" userId="2aad577e-539b-449b-83a6-8d411f484b4d" providerId="ADAL" clId="{5C3DE4FC-7C02-45E8-A4E9-90D9E5AB7963}" dt="2024-04-26T03:31:56.998" v="5051" actId="20577"/>
          <ac:spMkLst>
            <pc:docMk/>
            <pc:sldMk cId="4183381841" sldId="62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3" creationId="{4993CE80-5245-D2F7-4C0C-66330F6D9777}"/>
          </ac:spMkLst>
        </pc:spChg>
        <pc:spChg chg="add mod">
          <ac:chgData name="Jha, Aryan Ritwajeet" userId="2aad577e-539b-449b-83a6-8d411f484b4d" providerId="ADAL" clId="{5C3DE4FC-7C02-45E8-A4E9-90D9E5AB7963}" dt="2024-04-26T03:31:39.753" v="5044"/>
          <ac:spMkLst>
            <pc:docMk/>
            <pc:sldMk cId="4183381841" sldId="625"/>
            <ac:spMk id="5" creationId="{161D4D11-68DC-C7C3-67B5-1A1A1EBE7845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6" creationId="{F019725D-8188-C613-4C46-E9F6BAF2E328}"/>
          </ac:spMkLst>
        </pc:spChg>
        <pc:spChg chg="del">
          <ac:chgData name="Jha, Aryan Ritwajeet" userId="2aad577e-539b-449b-83a6-8d411f484b4d" providerId="ADAL" clId="{5C3DE4FC-7C02-45E8-A4E9-90D9E5AB7963}" dt="2024-04-26T03:31:39.370" v="5043" actId="478"/>
          <ac:spMkLst>
            <pc:docMk/>
            <pc:sldMk cId="4183381841" sldId="625"/>
            <ac:spMk id="7" creationId="{C1B10310-F5C5-2304-D0F5-77C63F30DF2F}"/>
          </ac:spMkLst>
        </pc:spChg>
        <pc:spChg chg="add mod">
          <ac:chgData name="Jha, Aryan Ritwajeet" userId="2aad577e-539b-449b-83a6-8d411f484b4d" providerId="ADAL" clId="{5C3DE4FC-7C02-45E8-A4E9-90D9E5AB7963}" dt="2024-04-26T03:36:24.723" v="5095" actId="1076"/>
          <ac:spMkLst>
            <pc:docMk/>
            <pc:sldMk cId="4183381841" sldId="625"/>
            <ac:spMk id="8" creationId="{E97C278C-95A5-2D20-6D27-D69F588791BE}"/>
          </ac:spMkLst>
        </pc:spChg>
        <pc:picChg chg="mod">
          <ac:chgData name="Jha, Aryan Ritwajeet" userId="2aad577e-539b-449b-83a6-8d411f484b4d" providerId="ADAL" clId="{5C3DE4FC-7C02-45E8-A4E9-90D9E5AB7963}" dt="2024-04-26T03:46:18.067" v="5108" actId="14826"/>
          <ac:picMkLst>
            <pc:docMk/>
            <pc:sldMk cId="4183381841" sldId="62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46:36.488" v="5110" actId="14826"/>
          <ac:picMkLst>
            <pc:docMk/>
            <pc:sldMk cId="4183381841" sldId="62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46:25.373" v="5109" actId="14826"/>
          <ac:picMkLst>
            <pc:docMk/>
            <pc:sldMk cId="4183381841" sldId="62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48:43.326" v="5117" actId="14826"/>
          <ac:picMkLst>
            <pc:docMk/>
            <pc:sldMk cId="4183381841" sldId="625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9.793" v="5093"/>
        <pc:sldMkLst>
          <pc:docMk/>
          <pc:sldMk cId="3644433821" sldId="626"/>
        </pc:sldMkLst>
        <pc:spChg chg="mod">
          <ac:chgData name="Jha, Aryan Ritwajeet" userId="2aad577e-539b-449b-83a6-8d411f484b4d" providerId="ADAL" clId="{5C3DE4FC-7C02-45E8-A4E9-90D9E5AB7963}" dt="2024-04-26T03:31:53.408" v="5050" actId="20577"/>
          <ac:spMkLst>
            <pc:docMk/>
            <pc:sldMk cId="3644433821" sldId="626"/>
            <ac:spMk id="3" creationId="{A15B9096-4EF9-CB6A-F437-F03BE4F8233E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4" creationId="{FF1F3C54-D381-B4DE-7FCE-CAAAF2E894E5}"/>
          </ac:spMkLst>
        </pc:spChg>
        <pc:spChg chg="del">
          <ac:chgData name="Jha, Aryan Ritwajeet" userId="2aad577e-539b-449b-83a6-8d411f484b4d" providerId="ADAL" clId="{5C3DE4FC-7C02-45E8-A4E9-90D9E5AB7963}" dt="2024-04-26T03:31:43.483" v="5045" actId="478"/>
          <ac:spMkLst>
            <pc:docMk/>
            <pc:sldMk cId="3644433821" sldId="626"/>
            <ac:spMk id="6" creationId="{33224285-9222-9493-7DC8-2C3AE6E98A71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7" creationId="{17021800-02CB-2C03-2B6D-971EFF8E02B5}"/>
          </ac:spMkLst>
        </pc:spChg>
        <pc:spChg chg="add mod">
          <ac:chgData name="Jha, Aryan Ritwajeet" userId="2aad577e-539b-449b-83a6-8d411f484b4d" providerId="ADAL" clId="{5C3DE4FC-7C02-45E8-A4E9-90D9E5AB7963}" dt="2024-04-26T03:31:43.913" v="5046"/>
          <ac:spMkLst>
            <pc:docMk/>
            <pc:sldMk cId="3644433821" sldId="626"/>
            <ac:spMk id="8" creationId="{83A7D7CE-BF53-1B62-D599-6FCEE9A70344}"/>
          </ac:spMkLst>
        </pc:spChg>
        <pc:spChg chg="add mod">
          <ac:chgData name="Jha, Aryan Ritwajeet" userId="2aad577e-539b-449b-83a6-8d411f484b4d" providerId="ADAL" clId="{5C3DE4FC-7C02-45E8-A4E9-90D9E5AB7963}" dt="2024-04-26T03:36:19.793" v="5093"/>
          <ac:spMkLst>
            <pc:docMk/>
            <pc:sldMk cId="3644433821" sldId="626"/>
            <ac:spMk id="10" creationId="{BDC191A2-9F56-E2BC-B13F-9333F9F4E1D3}"/>
          </ac:spMkLst>
        </pc:spChg>
        <pc:picChg chg="mod">
          <ac:chgData name="Jha, Aryan Ritwajeet" userId="2aad577e-539b-449b-83a6-8d411f484b4d" providerId="ADAL" clId="{5C3DE4FC-7C02-45E8-A4E9-90D9E5AB7963}" dt="2024-04-26T03:34:45.208" v="5063" actId="14826"/>
          <ac:picMkLst>
            <pc:docMk/>
            <pc:sldMk cId="3644433821" sldId="626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34:58.789" v="5065" actId="14826"/>
          <ac:picMkLst>
            <pc:docMk/>
            <pc:sldMk cId="3644433821" sldId="626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34:51.358" v="5064" actId="14826"/>
          <ac:picMkLst>
            <pc:docMk/>
            <pc:sldMk cId="3644433821" sldId="626"/>
            <ac:picMk id="11" creationId="{C0F44540-3CFB-6349-FD07-2CB799A31784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03:36:16.143" v="5092" actId="1076"/>
        <pc:sldMkLst>
          <pc:docMk/>
          <pc:sldMk cId="2344160052" sldId="627"/>
        </pc:sldMkLst>
        <pc:spChg chg="mod">
          <ac:chgData name="Jha, Aryan Ritwajeet" userId="2aad577e-539b-449b-83a6-8d411f484b4d" providerId="ADAL" clId="{5C3DE4FC-7C02-45E8-A4E9-90D9E5AB7963}" dt="2024-04-26T03:31:50.518" v="5049" actId="20577"/>
          <ac:spMkLst>
            <pc:docMk/>
            <pc:sldMk cId="2344160052" sldId="627"/>
            <ac:spMk id="3" creationId="{F8FB7C34-952B-7965-6484-6C75EFFB94A5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4" creationId="{0DBE0140-F584-9857-472F-2D58470A27A8}"/>
          </ac:spMkLst>
        </pc:spChg>
        <pc:spChg chg="del">
          <ac:chgData name="Jha, Aryan Ritwajeet" userId="2aad577e-539b-449b-83a6-8d411f484b4d" providerId="ADAL" clId="{5C3DE4FC-7C02-45E8-A4E9-90D9E5AB7963}" dt="2024-04-26T03:31:47.344" v="5047" actId="478"/>
          <ac:spMkLst>
            <pc:docMk/>
            <pc:sldMk cId="2344160052" sldId="627"/>
            <ac:spMk id="6" creationId="{94A2660C-EA53-4666-8C08-B79B9F32B897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8" creationId="{3AB4B6ED-33E5-5800-48A6-E7A5A9C540C5}"/>
          </ac:spMkLst>
        </pc:spChg>
        <pc:spChg chg="add mod">
          <ac:chgData name="Jha, Aryan Ritwajeet" userId="2aad577e-539b-449b-83a6-8d411f484b4d" providerId="ADAL" clId="{5C3DE4FC-7C02-45E8-A4E9-90D9E5AB7963}" dt="2024-04-26T03:31:47.683" v="5048"/>
          <ac:spMkLst>
            <pc:docMk/>
            <pc:sldMk cId="2344160052" sldId="627"/>
            <ac:spMk id="10" creationId="{B484E27B-56F0-184F-B41D-2088315C5CD2}"/>
          </ac:spMkLst>
        </pc:spChg>
        <pc:spChg chg="add mod">
          <ac:chgData name="Jha, Aryan Ritwajeet" userId="2aad577e-539b-449b-83a6-8d411f484b4d" providerId="ADAL" clId="{5C3DE4FC-7C02-45E8-A4E9-90D9E5AB7963}" dt="2024-04-26T03:36:16.143" v="5092" actId="1076"/>
          <ac:spMkLst>
            <pc:docMk/>
            <pc:sldMk cId="2344160052" sldId="627"/>
            <ac:spMk id="11" creationId="{4EA51DAF-3022-D882-6821-B648C43F9366}"/>
          </ac:spMkLst>
        </pc:spChg>
        <pc:picChg chg="mod">
          <ac:chgData name="Jha, Aryan Ritwajeet" userId="2aad577e-539b-449b-83a6-8d411f484b4d" providerId="ADAL" clId="{5C3DE4FC-7C02-45E8-A4E9-90D9E5AB7963}" dt="2024-04-26T03:35:14.542" v="5066" actId="14826"/>
          <ac:picMkLst>
            <pc:docMk/>
            <pc:sldMk cId="2344160052" sldId="627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35:25.793" v="5068" actId="14826"/>
          <ac:picMkLst>
            <pc:docMk/>
            <pc:sldMk cId="2344160052" sldId="627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35:19.909" v="5067" actId="14826"/>
          <ac:picMkLst>
            <pc:docMk/>
            <pc:sldMk cId="2344160052" sldId="627"/>
            <ac:picMk id="9" creationId="{91D6F17C-5F67-11EF-789D-F84416C6DC15}"/>
          </ac:picMkLst>
        </pc:picChg>
      </pc:sldChg>
      <pc:sldChg chg="modSp">
        <pc:chgData name="Jha, Aryan Ritwajeet" userId="2aad577e-539b-449b-83a6-8d411f484b4d" providerId="ADAL" clId="{5C3DE4FC-7C02-45E8-A4E9-90D9E5AB7963}" dt="2024-04-26T03:51:51.053" v="5124" actId="1367"/>
        <pc:sldMkLst>
          <pc:docMk/>
          <pc:sldMk cId="2494679828" sldId="628"/>
        </pc:sldMkLst>
        <pc:spChg chg="mod">
          <ac:chgData name="Jha, Aryan Ritwajeet" userId="2aad577e-539b-449b-83a6-8d411f484b4d" providerId="ADAL" clId="{5C3DE4FC-7C02-45E8-A4E9-90D9E5AB7963}" dt="2024-04-26T03:51:34.264" v="5123"/>
          <ac:spMkLst>
            <pc:docMk/>
            <pc:sldMk cId="2494679828" sldId="628"/>
            <ac:spMk id="6" creationId="{9F8CA7D5-7CA0-695F-5BD8-3A90FCD06738}"/>
          </ac:spMkLst>
        </pc:sp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1:51.053" v="5124" actId="1367"/>
          <ac:picMkLst>
            <pc:docMk/>
            <pc:sldMk cId="2494679828" sldId="628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31.514" v="5136" actId="478"/>
        <pc:sldMkLst>
          <pc:docMk/>
          <pc:sldMk cId="1651145989" sldId="629"/>
        </pc:sldMkLst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3" creationId="{3E585C85-3FBB-B918-67E7-4B093BD923CE}"/>
          </ac:spMkLst>
        </pc:spChg>
        <pc:spChg chg="del">
          <ac:chgData name="Jha, Aryan Ritwajeet" userId="2aad577e-539b-449b-83a6-8d411f484b4d" providerId="ADAL" clId="{5C3DE4FC-7C02-45E8-A4E9-90D9E5AB7963}" dt="2024-04-26T03:53:31.514" v="5136" actId="478"/>
          <ac:spMkLst>
            <pc:docMk/>
            <pc:sldMk cId="1651145989" sldId="629"/>
            <ac:spMk id="4" creationId="{0D55BECB-DD9C-B4A3-D52D-6C157FFB05F5}"/>
          </ac:spMkLst>
        </pc:sp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03:52:14.951" v="5126" actId="1367"/>
          <ac:picMkLst>
            <pc:docMk/>
            <pc:sldMk cId="1651145989" sldId="629"/>
            <ac:picMk id="1025" creationId="{72C46A71-CE7B-DD02-FCCC-D5CEE7DDE731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7.223" v="5135" actId="478"/>
        <pc:sldMkLst>
          <pc:docMk/>
          <pc:sldMk cId="2607514698" sldId="630"/>
        </pc:sldMkLst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4-26T03:53:27.223" v="5135" actId="478"/>
          <ac:spMkLst>
            <pc:docMk/>
            <pc:sldMk cId="2607514698" sldId="630"/>
            <ac:spMk id="5" creationId="{CCE56E9D-5BE1-1420-A69C-350436BA127F}"/>
          </ac:spMkLst>
        </pc:sp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0.199" v="5128" actId="1367"/>
          <ac:picMkLst>
            <pc:docMk/>
            <pc:sldMk cId="2607514698" sldId="630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3.988" v="5134" actId="478"/>
        <pc:sldMkLst>
          <pc:docMk/>
          <pc:sldMk cId="1657907329" sldId="631"/>
        </pc:sldMkLst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4-26T03:53:23.988" v="5134" actId="478"/>
          <ac:spMkLst>
            <pc:docMk/>
            <pc:sldMk cId="1657907329" sldId="631"/>
            <ac:spMk id="5" creationId="{161D4D11-68DC-C7C3-67B5-1A1A1EBE7845}"/>
          </ac:spMkLst>
        </pc:sp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03:52:56.243" v="5129" actId="1367"/>
          <ac:picMkLst>
            <pc:docMk/>
            <pc:sldMk cId="1657907329" sldId="631"/>
            <ac:picMk id="20" creationId="{43776BBA-741D-7116-6CA2-77C92008FDED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20.133" v="5133" actId="478"/>
        <pc:sldMkLst>
          <pc:docMk/>
          <pc:sldMk cId="2807033735" sldId="632"/>
        </pc:sldMkLst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7" creationId="{17021800-02CB-2C03-2B6D-971EFF8E02B5}"/>
          </ac:spMkLst>
        </pc:spChg>
        <pc:spChg chg="del">
          <ac:chgData name="Jha, Aryan Ritwajeet" userId="2aad577e-539b-449b-83a6-8d411f484b4d" providerId="ADAL" clId="{5C3DE4FC-7C02-45E8-A4E9-90D9E5AB7963}" dt="2024-04-26T03:53:20.133" v="5133" actId="478"/>
          <ac:spMkLst>
            <pc:docMk/>
            <pc:sldMk cId="2807033735" sldId="632"/>
            <ac:spMk id="8" creationId="{83A7D7CE-BF53-1B62-D599-6FCEE9A70344}"/>
          </ac:spMkLst>
        </pc:sp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03:53:02.664" v="5130" actId="1367"/>
          <ac:picMkLst>
            <pc:docMk/>
            <pc:sldMk cId="2807033735" sldId="632"/>
            <ac:picMk id="11" creationId="{C0F44540-3CFB-6349-FD07-2CB799A31784}"/>
          </ac:picMkLst>
        </pc:picChg>
      </pc:sldChg>
      <pc:sldChg chg="delSp modSp mod">
        <pc:chgData name="Jha, Aryan Ritwajeet" userId="2aad577e-539b-449b-83a6-8d411f484b4d" providerId="ADAL" clId="{5C3DE4FC-7C02-45E8-A4E9-90D9E5AB7963}" dt="2024-04-26T03:53:16.723" v="5132" actId="478"/>
        <pc:sldMkLst>
          <pc:docMk/>
          <pc:sldMk cId="4076437580" sldId="633"/>
        </pc:sldMkLst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8" creationId="{3AB4B6ED-33E5-5800-48A6-E7A5A9C540C5}"/>
          </ac:spMkLst>
        </pc:spChg>
        <pc:spChg chg="del">
          <ac:chgData name="Jha, Aryan Ritwajeet" userId="2aad577e-539b-449b-83a6-8d411f484b4d" providerId="ADAL" clId="{5C3DE4FC-7C02-45E8-A4E9-90D9E5AB7963}" dt="2024-04-26T03:53:16.723" v="5132" actId="478"/>
          <ac:spMkLst>
            <pc:docMk/>
            <pc:sldMk cId="4076437580" sldId="633"/>
            <ac:spMk id="10" creationId="{B484E27B-56F0-184F-B41D-2088315C5CD2}"/>
          </ac:spMkLst>
        </pc:sp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03:53:10.353" v="5131" actId="1367"/>
          <ac:picMkLst>
            <pc:docMk/>
            <pc:sldMk cId="4076437580" sldId="633"/>
            <ac:picMk id="9" creationId="{91D6F17C-5F67-11EF-789D-F84416C6DC15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40:04.833" v="5173"/>
        <pc:sldMkLst>
          <pc:docMk/>
          <pc:sldMk cId="1988531153" sldId="641"/>
        </pc:sldMkLst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18:40:04.833" v="5173"/>
          <ac:picMkLst>
            <pc:docMk/>
            <pc:sldMk cId="1988531153" sldId="64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18:40:00.762" v="5172"/>
          <ac:picMkLst>
            <pc:docMk/>
            <pc:sldMk cId="1988531153" sldId="64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18:36:02.027" v="5164" actId="14826"/>
          <ac:picMkLst>
            <pc:docMk/>
            <pc:sldMk cId="1988531153" sldId="641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5C3DE4FC-7C02-45E8-A4E9-90D9E5AB7963}" dt="2024-04-26T18:37:52.547" v="5170" actId="14826"/>
        <pc:sldMkLst>
          <pc:docMk/>
          <pc:sldMk cId="993493155" sldId="643"/>
        </pc:sldMkLst>
        <pc:picChg chg="mod">
          <ac:chgData name="Jha, Aryan Ritwajeet" userId="2aad577e-539b-449b-83a6-8d411f484b4d" providerId="ADAL" clId="{5C3DE4FC-7C02-45E8-A4E9-90D9E5AB7963}" dt="2024-04-26T18:37:31.939" v="5167" actId="14826"/>
          <ac:picMkLst>
            <pc:docMk/>
            <pc:sldMk cId="993493155" sldId="64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18:37:46.425" v="5169" actId="14826"/>
          <ac:picMkLst>
            <pc:docMk/>
            <pc:sldMk cId="993493155" sldId="64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18:37:38.923" v="5168" actId="14826"/>
          <ac:picMkLst>
            <pc:docMk/>
            <pc:sldMk cId="993493155" sldId="64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18:37:52.547" v="5170" actId="14826"/>
          <ac:picMkLst>
            <pc:docMk/>
            <pc:sldMk cId="993493155" sldId="64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4-26T23:50:29.088" v="5221" actId="1076"/>
        <pc:sldMkLst>
          <pc:docMk/>
          <pc:sldMk cId="242149689" sldId="646"/>
        </pc:sldMkLst>
        <pc:spChg chg="mod">
          <ac:chgData name="Jha, Aryan Ritwajeet" userId="2aad577e-539b-449b-83a6-8d411f484b4d" providerId="ADAL" clId="{5C3DE4FC-7C02-45E8-A4E9-90D9E5AB7963}" dt="2024-04-26T23:09:20.357" v="5175" actId="20577"/>
          <ac:spMkLst>
            <pc:docMk/>
            <pc:sldMk cId="242149689" sldId="64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4-26T23:49:59.328" v="5205" actId="14100"/>
          <ac:spMkLst>
            <pc:docMk/>
            <pc:sldMk cId="242149689" sldId="646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5C3DE4FC-7C02-45E8-A4E9-90D9E5AB7963}" dt="2024-04-26T23:50:29.088" v="5221" actId="1076"/>
          <ac:spMkLst>
            <pc:docMk/>
            <pc:sldMk cId="242149689" sldId="646"/>
            <ac:spMk id="4" creationId="{1D548F36-C9E0-24C3-7015-67AA2184FEBE}"/>
          </ac:spMkLst>
        </pc:spChg>
        <pc:spChg chg="add del">
          <ac:chgData name="Jha, Aryan Ritwajeet" userId="2aad577e-539b-449b-83a6-8d411f484b4d" providerId="ADAL" clId="{5C3DE4FC-7C02-45E8-A4E9-90D9E5AB7963}" dt="2024-04-26T23:49:32.260" v="5197" actId="22"/>
          <ac:spMkLst>
            <pc:docMk/>
            <pc:sldMk cId="242149689" sldId="646"/>
            <ac:spMk id="9" creationId="{4DE14699-66C2-F423-9E92-8DE6BF66BA3D}"/>
          </ac:spMkLst>
        </pc:spChg>
        <pc:spChg chg="add del mod">
          <ac:chgData name="Jha, Aryan Ritwajeet" userId="2aad577e-539b-449b-83a6-8d411f484b4d" providerId="ADAL" clId="{5C3DE4FC-7C02-45E8-A4E9-90D9E5AB7963}" dt="2024-04-26T23:50:01.338" v="5207"/>
          <ac:spMkLst>
            <pc:docMk/>
            <pc:sldMk cId="242149689" sldId="646"/>
            <ac:spMk id="11" creationId="{234B828A-A685-EA73-C51A-259F381F2EF5}"/>
          </ac:spMkLst>
        </pc:spChg>
        <pc:spChg chg="add del mod">
          <ac:chgData name="Jha, Aryan Ritwajeet" userId="2aad577e-539b-449b-83a6-8d411f484b4d" providerId="ADAL" clId="{5C3DE4FC-7C02-45E8-A4E9-90D9E5AB7963}" dt="2024-04-26T23:50:23.483" v="5220"/>
          <ac:spMkLst>
            <pc:docMk/>
            <pc:sldMk cId="242149689" sldId="646"/>
            <ac:spMk id="12" creationId="{AA273E5E-4549-36A6-4578-B7B9AA3C0402}"/>
          </ac:spMkLst>
        </pc:sp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4-26T23:16:16.858" v="5195"/>
          <ac:picMkLst>
            <pc:docMk/>
            <pc:sldMk cId="242149689" sldId="64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4-26T23:16:13.737" v="5194"/>
          <ac:picMkLst>
            <pc:docMk/>
            <pc:sldMk cId="242149689" sldId="64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4-26T23:50:18.879" v="5215" actId="1076"/>
          <ac:picMkLst>
            <pc:docMk/>
            <pc:sldMk cId="242149689" sldId="646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39.868" v="5222"/>
        <pc:sldMkLst>
          <pc:docMk/>
          <pc:sldMk cId="32650694" sldId="647"/>
        </pc:sldMkLst>
        <pc:spChg chg="mod">
          <ac:chgData name="Jha, Aryan Ritwajeet" userId="2aad577e-539b-449b-83a6-8d411f484b4d" providerId="ADAL" clId="{5C3DE4FC-7C02-45E8-A4E9-90D9E5AB7963}" dt="2024-04-26T23:09:27.731" v="5177" actId="20577"/>
          <ac:spMkLst>
            <pc:docMk/>
            <pc:sldMk cId="32650694" sldId="64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3" creationId="{83D32636-CA3F-76D2-94A5-0DDAAD0F0453}"/>
          </ac:spMkLst>
        </pc:spChg>
        <pc:spChg chg="add mod">
          <ac:chgData name="Jha, Aryan Ritwajeet" userId="2aad577e-539b-449b-83a6-8d411f484b4d" providerId="ADAL" clId="{5C3DE4FC-7C02-45E8-A4E9-90D9E5AB7963}" dt="2024-04-26T23:50:39.868" v="5222"/>
          <ac:spMkLst>
            <pc:docMk/>
            <pc:sldMk cId="32650694" sldId="647"/>
            <ac:spMk id="5" creationId="{C3C76D00-9EA9-D5DD-09F4-97E663415C89}"/>
          </ac:spMkLst>
        </pc:spChg>
        <pc:picChg chg="mod">
          <ac:chgData name="Jha, Aryan Ritwajeet" userId="2aad577e-539b-449b-83a6-8d411f484b4d" providerId="ADAL" clId="{5C3DE4FC-7C02-45E8-A4E9-90D9E5AB7963}" dt="2024-04-26T23:11:36.597" v="5187" actId="14826"/>
          <ac:picMkLst>
            <pc:docMk/>
            <pc:sldMk cId="32650694" sldId="64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4-26T23:11:51.529" v="5189" actId="14826"/>
          <ac:picMkLst>
            <pc:docMk/>
            <pc:sldMk cId="32650694" sldId="64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4-26T23:11:44.898" v="5188" actId="14826"/>
          <ac:picMkLst>
            <pc:docMk/>
            <pc:sldMk cId="32650694" sldId="64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4-26T23:11:59.517" v="5190" actId="14826"/>
          <ac:picMkLst>
            <pc:docMk/>
            <pc:sldMk cId="32650694" sldId="64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0.642" v="5223"/>
        <pc:sldMkLst>
          <pc:docMk/>
          <pc:sldMk cId="1787394032" sldId="648"/>
        </pc:sldMkLst>
        <pc:spChg chg="mod">
          <ac:chgData name="Jha, Aryan Ritwajeet" userId="2aad577e-539b-449b-83a6-8d411f484b4d" providerId="ADAL" clId="{5C3DE4FC-7C02-45E8-A4E9-90D9E5AB7963}" dt="2024-04-26T23:09:32.582" v="5178"/>
          <ac:spMkLst>
            <pc:docMk/>
            <pc:sldMk cId="1787394032" sldId="64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4" creationId="{D326C48B-308F-592E-B804-87EACB7DD16D}"/>
          </ac:spMkLst>
        </pc:spChg>
        <pc:spChg chg="add mod">
          <ac:chgData name="Jha, Aryan Ritwajeet" userId="2aad577e-539b-449b-83a6-8d411f484b4d" providerId="ADAL" clId="{5C3DE4FC-7C02-45E8-A4E9-90D9E5AB7963}" dt="2024-04-26T23:50:40.642" v="5223"/>
          <ac:spMkLst>
            <pc:docMk/>
            <pc:sldMk cId="1787394032" sldId="648"/>
            <ac:spMk id="6" creationId="{364FBA19-BB59-8179-05E5-AA463AF0FF03}"/>
          </ac:spMkLst>
        </pc:spChg>
        <pc:picChg chg="mod">
          <ac:chgData name="Jha, Aryan Ritwajeet" userId="2aad577e-539b-449b-83a6-8d411f484b4d" providerId="ADAL" clId="{5C3DE4FC-7C02-45E8-A4E9-90D9E5AB7963}" dt="2024-04-26T23:10:18.567" v="5182" actId="14826"/>
          <ac:picMkLst>
            <pc:docMk/>
            <pc:sldMk cId="1787394032" sldId="64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5C3DE4FC-7C02-45E8-A4E9-90D9E5AB7963}" dt="2024-04-26T23:10:24.498" v="5183" actId="14826"/>
          <ac:picMkLst>
            <pc:docMk/>
            <pc:sldMk cId="1787394032" sldId="64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5C3DE4FC-7C02-45E8-A4E9-90D9E5AB7963}" dt="2024-04-26T23:10:12.065" v="5181" actId="14826"/>
          <ac:picMkLst>
            <pc:docMk/>
            <pc:sldMk cId="1787394032" sldId="64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5C3DE4FC-7C02-45E8-A4E9-90D9E5AB7963}" dt="2024-04-26T23:50:41.268" v="5224"/>
        <pc:sldMkLst>
          <pc:docMk/>
          <pc:sldMk cId="1934175545" sldId="649"/>
        </pc:sldMkLst>
        <pc:spChg chg="mod">
          <ac:chgData name="Jha, Aryan Ritwajeet" userId="2aad577e-539b-449b-83a6-8d411f484b4d" providerId="ADAL" clId="{5C3DE4FC-7C02-45E8-A4E9-90D9E5AB7963}" dt="2024-04-26T23:09:36.207" v="5179"/>
          <ac:spMkLst>
            <pc:docMk/>
            <pc:sldMk cId="1934175545" sldId="64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4" creationId="{18565E14-A143-3C8A-6FE5-F62F4E2A6C1F}"/>
          </ac:spMkLst>
        </pc:spChg>
        <pc:spChg chg="add mod">
          <ac:chgData name="Jha, Aryan Ritwajeet" userId="2aad577e-539b-449b-83a6-8d411f484b4d" providerId="ADAL" clId="{5C3DE4FC-7C02-45E8-A4E9-90D9E5AB7963}" dt="2024-04-26T23:50:41.268" v="5224"/>
          <ac:spMkLst>
            <pc:docMk/>
            <pc:sldMk cId="1934175545" sldId="649"/>
            <ac:spMk id="6" creationId="{7BF87FAD-A6FB-422F-C301-D5CF55449AD8}"/>
          </ac:spMkLst>
        </pc:spChg>
        <pc:picChg chg="mod">
          <ac:chgData name="Jha, Aryan Ritwajeet" userId="2aad577e-539b-449b-83a6-8d411f484b4d" providerId="ADAL" clId="{5C3DE4FC-7C02-45E8-A4E9-90D9E5AB7963}" dt="2024-04-26T23:10:33.418" v="5184" actId="14826"/>
          <ac:picMkLst>
            <pc:docMk/>
            <pc:sldMk cId="1934175545" sldId="64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5C3DE4FC-7C02-45E8-A4E9-90D9E5AB7963}" dt="2024-04-26T23:11:06.189" v="5186" actId="14826"/>
          <ac:picMkLst>
            <pc:docMk/>
            <pc:sldMk cId="1934175545" sldId="64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5C3DE4FC-7C02-45E8-A4E9-90D9E5AB7963}" dt="2024-04-26T23:10:53.868" v="5185" actId="14826"/>
          <ac:picMkLst>
            <pc:docMk/>
            <pc:sldMk cId="1934175545" sldId="649"/>
            <ac:picMk id="9" creationId="{91D6F17C-5F67-11EF-789D-F84416C6DC15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36.735" v="5469" actId="207"/>
        <pc:sldMkLst>
          <pc:docMk/>
          <pc:sldMk cId="2693287876" sldId="650"/>
        </pc:sldMkLst>
        <pc:spChg chg="add mod">
          <ac:chgData name="Jha, Aryan Ritwajeet" userId="2aad577e-539b-449b-83a6-8d411f484b4d" providerId="ADAL" clId="{5C3DE4FC-7C02-45E8-A4E9-90D9E5AB7963}" dt="2024-05-01T03:08:58.740" v="5271" actId="17032"/>
          <ac:spMkLst>
            <pc:docMk/>
            <pc:sldMk cId="2693287876" sldId="650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20:26:13.775" v="5394" actId="1076"/>
          <ac:spMkLst>
            <pc:docMk/>
            <pc:sldMk cId="2693287876" sldId="650"/>
            <ac:spMk id="4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4:47.005" v="5455" actId="1076"/>
          <ac:spMkLst>
            <pc:docMk/>
            <pc:sldMk cId="2693287876" sldId="650"/>
            <ac:spMk id="6" creationId="{259CC324-C11A-7796-4FD2-B210ECA67BD8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6" creationId="{9F8CA7D5-7CA0-695F-5BD8-3A90FCD06738}"/>
          </ac:spMkLst>
        </pc:spChg>
        <pc:spChg chg="add del mod">
          <ac:chgData name="Jha, Aryan Ritwajeet" userId="2aad577e-539b-449b-83a6-8d411f484b4d" providerId="ADAL" clId="{5C3DE4FC-7C02-45E8-A4E9-90D9E5AB7963}" dt="2024-05-01T20:31:06.335" v="5431" actId="478"/>
          <ac:spMkLst>
            <pc:docMk/>
            <pc:sldMk cId="2693287876" sldId="650"/>
            <ac:spMk id="7" creationId="{1D633E03-B985-8131-1ED1-570AEE3A6FB9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4:01.075" v="5451" actId="1076"/>
          <ac:spMkLst>
            <pc:docMk/>
            <pc:sldMk cId="2693287876" sldId="650"/>
            <ac:spMk id="8" creationId="{226034EF-5FC3-32FF-32C5-8E9AA84ABBC6}"/>
          </ac:spMkLst>
        </pc:spChg>
        <pc:spChg chg="del">
          <ac:chgData name="Jha, Aryan Ritwajeet" userId="2aad577e-539b-449b-83a6-8d411f484b4d" providerId="ADAL" clId="{5C3DE4FC-7C02-45E8-A4E9-90D9E5AB7963}" dt="2024-05-01T20:27:40.234" v="5401" actId="478"/>
          <ac:spMkLst>
            <pc:docMk/>
            <pc:sldMk cId="2693287876" sldId="650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20:26:06.764" v="5392" actId="478"/>
          <ac:spMkLst>
            <pc:docMk/>
            <pc:sldMk cId="2693287876" sldId="650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4:37.812" v="5454" actId="207"/>
          <ac:spMkLst>
            <pc:docMk/>
            <pc:sldMk cId="2693287876" sldId="650"/>
            <ac:spMk id="9" creationId="{1E31DA4E-1B0E-663F-1306-49DEDB869D62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1" creationId="{CE916036-4A1D-1869-2694-F39F89DA705F}"/>
          </ac:spMkLst>
        </pc:spChg>
        <pc:spChg chg="add mod">
          <ac:chgData name="Jha, Aryan Ritwajeet" userId="2aad577e-539b-449b-83a6-8d411f484b4d" providerId="ADAL" clId="{5C3DE4FC-7C02-45E8-A4E9-90D9E5AB7963}" dt="2024-05-01T20:27:34.978" v="5400"/>
          <ac:spMkLst>
            <pc:docMk/>
            <pc:sldMk cId="2693287876" sldId="650"/>
            <ac:spMk id="12" creationId="{A8B659C4-DB29-FC9B-3E7E-6ADFDBF77619}"/>
          </ac:spMkLst>
        </pc:spChg>
        <pc:spChg chg="add mod">
          <ac:chgData name="Jha, Aryan Ritwajeet" userId="2aad577e-539b-449b-83a6-8d411f484b4d" providerId="ADAL" clId="{5C3DE4FC-7C02-45E8-A4E9-90D9E5AB7963}" dt="2024-05-01T20:35:36.735" v="5469" actId="207"/>
          <ac:spMkLst>
            <pc:docMk/>
            <pc:sldMk cId="2693287876" sldId="650"/>
            <ac:spMk id="14" creationId="{608EF686-471B-185A-D58F-DA78C1FBF694}"/>
          </ac:spMkLst>
        </pc:spChg>
        <pc:picChg chg="mod">
          <ac:chgData name="Jha, Aryan Ritwajeet" userId="2aad577e-539b-449b-83a6-8d411f484b4d" providerId="ADAL" clId="{5C3DE4FC-7C02-45E8-A4E9-90D9E5AB7963}" dt="2024-05-01T03:14:27.734" v="5288"/>
          <ac:picMkLst>
            <pc:docMk/>
            <pc:sldMk cId="2693287876" sldId="65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4:50.996" v="5290"/>
          <ac:picMkLst>
            <pc:docMk/>
            <pc:sldMk cId="2693287876" sldId="65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4:37.672" v="5374"/>
          <ac:picMkLst>
            <pc:docMk/>
            <pc:sldMk cId="2693287876" sldId="65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03:10:52.207" v="5281" actId="14826"/>
          <ac:picMkLst>
            <pc:docMk/>
            <pc:sldMk cId="2693287876" sldId="650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35:58.141" v="5471" actId="1076"/>
        <pc:sldMkLst>
          <pc:docMk/>
          <pc:sldMk cId="3207514487" sldId="651"/>
        </pc:sldMkLst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0:26:23.554" v="5395"/>
          <ac:spMkLst>
            <pc:docMk/>
            <pc:sldMk cId="3207514487" sldId="651"/>
            <ac:spMk id="3" creationId="{CFAA59AD-DC95-AFEF-71F4-F745E6E2ACB7}"/>
          </ac:spMkLst>
        </pc:spChg>
        <pc:spChg chg="del">
          <ac:chgData name="Jha, Aryan Ritwajeet" userId="2aad577e-539b-449b-83a6-8d411f484b4d" providerId="ADAL" clId="{5C3DE4FC-7C02-45E8-A4E9-90D9E5AB7963}" dt="2024-05-01T04:30:47.263" v="5354" actId="478"/>
          <ac:spMkLst>
            <pc:docMk/>
            <pc:sldMk cId="3207514487" sldId="651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4" creationId="{9C22521D-3CD6-E0E3-1371-C4C6266FDF41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20:28:43.657" v="5403" actId="478"/>
          <ac:spMkLst>
            <pc:docMk/>
            <pc:sldMk cId="3207514487" sldId="651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3:09:03.510" v="5272"/>
          <ac:spMkLst>
            <pc:docMk/>
            <pc:sldMk cId="3207514487" sldId="651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0:27:42.355" v="5402"/>
          <ac:spMkLst>
            <pc:docMk/>
            <pc:sldMk cId="3207514487" sldId="651"/>
            <ac:spMk id="10" creationId="{65FACA1C-AA1C-C845-1058-168FE2A1C1F9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1" creationId="{0CB6E341-29E3-F5FE-8EE1-9C342A455B4B}"/>
          </ac:spMkLst>
        </pc:spChg>
        <pc:spChg chg="add mod">
          <ac:chgData name="Jha, Aryan Ritwajeet" userId="2aad577e-539b-449b-83a6-8d411f484b4d" providerId="ADAL" clId="{5C3DE4FC-7C02-45E8-A4E9-90D9E5AB7963}" dt="2024-05-01T20:35:58.141" v="5471" actId="1076"/>
          <ac:spMkLst>
            <pc:docMk/>
            <pc:sldMk cId="3207514487" sldId="651"/>
            <ac:spMk id="12" creationId="{DA9822A7-600E-FF5B-7AB9-2626ED2B47EF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4" creationId="{7BA4D8B7-4742-C4C7-91AC-D4A692E650B1}"/>
          </ac:spMkLst>
        </pc:spChg>
        <pc:spChg chg="add mod">
          <ac:chgData name="Jha, Aryan Ritwajeet" userId="2aad577e-539b-449b-83a6-8d411f484b4d" providerId="ADAL" clId="{5C3DE4FC-7C02-45E8-A4E9-90D9E5AB7963}" dt="2024-05-01T20:35:52.754" v="5470"/>
          <ac:spMkLst>
            <pc:docMk/>
            <pc:sldMk cId="3207514487" sldId="651"/>
            <ac:spMk id="16" creationId="{B8F63EA5-A954-6D41-92AB-BDB6967ACAD2}"/>
          </ac:spMkLst>
        </pc:sp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4:50:21.787" v="5372"/>
          <ac:picMkLst>
            <pc:docMk/>
            <pc:sldMk cId="3207514487" sldId="6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20:26:53.423" v="5399"/>
          <ac:picMkLst>
            <pc:docMk/>
            <pc:sldMk cId="3207514487" sldId="6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5C3DE4FC-7C02-45E8-A4E9-90D9E5AB7963}" dt="2024-05-01T20:24:26.169" v="5373" actId="14826"/>
          <ac:picMkLst>
            <pc:docMk/>
            <pc:sldMk cId="3207514487" sldId="651"/>
            <ac:picMk id="1025" creationId="{72C46A71-CE7B-DD02-FCCC-D5CEE7DDE731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4.505" v="5396"/>
        <pc:sldMkLst>
          <pc:docMk/>
          <pc:sldMk cId="3903269947" sldId="652"/>
        </pc:sldMkLst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3" creationId="{AB585003-2BC4-C0F8-B580-61985988D353}"/>
          </ac:spMkLst>
        </pc:spChg>
        <pc:spChg chg="add mod">
          <ac:chgData name="Jha, Aryan Ritwajeet" userId="2aad577e-539b-449b-83a6-8d411f484b4d" providerId="ADAL" clId="{5C3DE4FC-7C02-45E8-A4E9-90D9E5AB7963}" dt="2024-05-01T20:26:24.505" v="5396"/>
          <ac:spMkLst>
            <pc:docMk/>
            <pc:sldMk cId="3903269947" sldId="652"/>
            <ac:spMk id="3" creationId="{FEFED07C-F7BC-8C34-A762-7977086381CC}"/>
          </ac:spMkLst>
        </pc:spChg>
        <pc:spChg chg="del">
          <ac:chgData name="Jha, Aryan Ritwajeet" userId="2aad577e-539b-449b-83a6-8d411f484b4d" providerId="ADAL" clId="{5C3DE4FC-7C02-45E8-A4E9-90D9E5AB7963}" dt="2024-05-01T04:30:50.654" v="5355" actId="478"/>
          <ac:spMkLst>
            <pc:docMk/>
            <pc:sldMk cId="3903269947" sldId="652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3:09:10.285" v="5274" actId="1076"/>
          <ac:spMkLst>
            <pc:docMk/>
            <pc:sldMk cId="3903269947" sldId="652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5:42.277" v="5291" actId="14826"/>
          <ac:picMkLst>
            <pc:docMk/>
            <pc:sldMk cId="3903269947" sldId="65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5:51.159" v="5292" actId="14826"/>
          <ac:picMkLst>
            <pc:docMk/>
            <pc:sldMk cId="3903269947" sldId="65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5:56.530" v="5293" actId="14826"/>
          <ac:picMkLst>
            <pc:docMk/>
            <pc:sldMk cId="3903269947" sldId="65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6:02.926" v="5294" actId="14826"/>
          <ac:picMkLst>
            <pc:docMk/>
            <pc:sldMk cId="3903269947" sldId="652"/>
            <ac:picMk id="20" creationId="{43776BBA-741D-7116-6CA2-77C92008FDED}"/>
          </ac:picMkLst>
        </pc:picChg>
      </pc:sldChg>
      <pc:sldChg chg="addSp delSp modSp mod setBg">
        <pc:chgData name="Jha, Aryan Ritwajeet" userId="2aad577e-539b-449b-83a6-8d411f484b4d" providerId="ADAL" clId="{5C3DE4FC-7C02-45E8-A4E9-90D9E5AB7963}" dt="2024-05-01T20:26:25.525" v="5397"/>
        <pc:sldMkLst>
          <pc:docMk/>
          <pc:sldMk cId="755815383" sldId="653"/>
        </pc:sldMkLst>
        <pc:spChg chg="add mod">
          <ac:chgData name="Jha, Aryan Ritwajeet" userId="2aad577e-539b-449b-83a6-8d411f484b4d" providerId="ADAL" clId="{5C3DE4FC-7C02-45E8-A4E9-90D9E5AB7963}" dt="2024-05-01T20:26:25.525" v="5397"/>
          <ac:spMkLst>
            <pc:docMk/>
            <pc:sldMk cId="755815383" sldId="653"/>
            <ac:spMk id="3" creationId="{3E5C8B0F-AE61-A2C5-CA62-38CD93F105FD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4:30:53.830" v="5356" actId="478"/>
          <ac:spMkLst>
            <pc:docMk/>
            <pc:sldMk cId="755815383" sldId="653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3:09:13.825" v="5275"/>
          <ac:spMkLst>
            <pc:docMk/>
            <pc:sldMk cId="755815383" sldId="653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1T04:49:51.536" v="5368" actId="14826"/>
          <ac:picMkLst>
            <pc:docMk/>
            <pc:sldMk cId="755815383" sldId="65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50:04.291" v="5370" actId="14826"/>
          <ac:picMkLst>
            <pc:docMk/>
            <pc:sldMk cId="755815383" sldId="65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49:58.761" v="5369" actId="14826"/>
          <ac:picMkLst>
            <pc:docMk/>
            <pc:sldMk cId="755815383" sldId="65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50:10.079" v="5371" actId="14826"/>
          <ac:picMkLst>
            <pc:docMk/>
            <pc:sldMk cId="755815383" sldId="653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30:48.058" v="5572" actId="478"/>
        <pc:sldMkLst>
          <pc:docMk/>
          <pc:sldMk cId="3337256843" sldId="654"/>
        </pc:sldMkLst>
        <pc:spChg chg="mod">
          <ac:chgData name="Jha, Aryan Ritwajeet" userId="2aad577e-539b-449b-83a6-8d411f484b4d" providerId="ADAL" clId="{5C3DE4FC-7C02-45E8-A4E9-90D9E5AB7963}" dt="2024-05-01T04:07:26.665" v="5344" actId="1076"/>
          <ac:spMkLst>
            <pc:docMk/>
            <pc:sldMk cId="3337256843" sldId="654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4" creationId="{2D39B9EB-2F98-F785-5671-749D0101FDC9}"/>
          </ac:spMkLst>
        </pc:spChg>
        <pc:spChg chg="add del mod">
          <ac:chgData name="Jha, Aryan Ritwajeet" userId="2aad577e-539b-449b-83a6-8d411f484b4d" providerId="ADAL" clId="{5C3DE4FC-7C02-45E8-A4E9-90D9E5AB7963}" dt="2024-05-01T04:07:40.746" v="5350"/>
          <ac:spMkLst>
            <pc:docMk/>
            <pc:sldMk cId="3337256843" sldId="654"/>
            <ac:spMk id="4" creationId="{2F7E0CCF-CB71-6178-E90D-5586286CB441}"/>
          </ac:spMkLst>
        </pc:spChg>
        <pc:spChg chg="mod">
          <ac:chgData name="Jha, Aryan Ritwajeet" userId="2aad577e-539b-449b-83a6-8d411f484b4d" providerId="ADAL" clId="{5C3DE4FC-7C02-45E8-A4E9-90D9E5AB7963}" dt="2024-05-01T04:04:27.265" v="5323" actId="1076"/>
          <ac:spMkLst>
            <pc:docMk/>
            <pc:sldMk cId="3337256843" sldId="654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7" creationId="{858DF302-BCB8-698A-A6F5-FE0FF395F073}"/>
          </ac:spMkLst>
        </pc:spChg>
        <pc:spChg chg="mod">
          <ac:chgData name="Jha, Aryan Ritwajeet" userId="2aad577e-539b-449b-83a6-8d411f484b4d" providerId="ADAL" clId="{5C3DE4FC-7C02-45E8-A4E9-90D9E5AB7963}" dt="2024-05-01T04:04:18.310" v="5321" actId="1076"/>
          <ac:spMkLst>
            <pc:docMk/>
            <pc:sldMk cId="3337256843" sldId="654"/>
            <ac:spMk id="8" creationId="{7130D8C7-1858-54CC-66E6-1B30267DA97E}"/>
          </ac:spMkLst>
        </pc:spChg>
        <pc:spChg chg="del">
          <ac:chgData name="Jha, Aryan Ritwajeet" userId="2aad577e-539b-449b-83a6-8d411f484b4d" providerId="ADAL" clId="{5C3DE4FC-7C02-45E8-A4E9-90D9E5AB7963}" dt="2024-05-01T03:35:50.010" v="5311" actId="478"/>
          <ac:spMkLst>
            <pc:docMk/>
            <pc:sldMk cId="3337256843" sldId="654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9" creationId="{F6F857FF-AFB2-FA27-DC41-6856A00B6250}"/>
          </ac:spMkLst>
        </pc:spChg>
        <pc:spChg chg="add mod">
          <ac:chgData name="Jha, Aryan Ritwajeet" userId="2aad577e-539b-449b-83a6-8d411f484b4d" providerId="ADAL" clId="{5C3DE4FC-7C02-45E8-A4E9-90D9E5AB7963}" dt="2024-05-01T04:07:38.427" v="5348" actId="14100"/>
          <ac:spMkLst>
            <pc:docMk/>
            <pc:sldMk cId="3337256843" sldId="654"/>
            <ac:spMk id="11" creationId="{05596EC9-5CE3-8727-723A-4D9A27ADA497}"/>
          </ac:spMkLst>
        </pc:spChg>
        <pc:spChg chg="add mod">
          <ac:chgData name="Jha, Aryan Ritwajeet" userId="2aad577e-539b-449b-83a6-8d411f484b4d" providerId="ADAL" clId="{5C3DE4FC-7C02-45E8-A4E9-90D9E5AB7963}" dt="2024-05-01T20:36:07.255" v="5472"/>
          <ac:spMkLst>
            <pc:docMk/>
            <pc:sldMk cId="3337256843" sldId="654"/>
            <ac:spMk id="12" creationId="{25DB9CE6-E4C2-D498-4E4D-E714DA8CF616}"/>
          </ac:spMkLst>
        </pc:spChg>
        <pc:picChg chg="mo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5" creationId="{001514B1-0056-0015-3EC1-2F1DF0476861}"/>
          </ac:picMkLst>
        </pc:picChg>
        <pc:picChg chg="mod ord">
          <ac:chgData name="Jha, Aryan Ritwajeet" userId="2aad577e-539b-449b-83a6-8d411f484b4d" providerId="ADAL" clId="{5C3DE4FC-7C02-45E8-A4E9-90D9E5AB7963}" dt="2024-05-01T04:06:32.056" v="5333"/>
          <ac:picMkLst>
            <pc:docMk/>
            <pc:sldMk cId="3337256843" sldId="654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0:43.717" v="5570" actId="14826"/>
          <ac:picMkLst>
            <pc:docMk/>
            <pc:sldMk cId="3337256843" sldId="654"/>
            <ac:picMk id="14" creationId="{B52A1B29-C995-0912-50C0-D6AAE30B790A}"/>
          </ac:picMkLst>
        </pc:picChg>
        <pc:picChg chg="mod ord">
          <ac:chgData name="Jha, Aryan Ritwajeet" userId="2aad577e-539b-449b-83a6-8d411f484b4d" providerId="ADAL" clId="{5C3DE4FC-7C02-45E8-A4E9-90D9E5AB7963}" dt="2024-05-01T04:04:20.486" v="5322" actId="167"/>
          <ac:picMkLst>
            <pc:docMk/>
            <pc:sldMk cId="3337256843" sldId="654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0:43.278" v="5569" actId="14826"/>
          <ac:picMkLst>
            <pc:docMk/>
            <pc:sldMk cId="3337256843" sldId="654"/>
            <ac:picMk id="16" creationId="{D01B1CE5-C931-414C-9DD3-83B8AD0F3623}"/>
          </ac:picMkLst>
        </pc:picChg>
        <pc:picChg chg="add mod">
          <ac:chgData name="Jha, Aryan Ritwajeet" userId="2aad577e-539b-449b-83a6-8d411f484b4d" providerId="ADAL" clId="{5C3DE4FC-7C02-45E8-A4E9-90D9E5AB7963}" dt="2024-05-02T00:30:44.468" v="5571" actId="14826"/>
          <ac:picMkLst>
            <pc:docMk/>
            <pc:sldMk cId="3337256843" sldId="654"/>
            <ac:picMk id="17" creationId="{0601355B-DEB3-4372-DE11-F342A3648FEF}"/>
          </ac:picMkLst>
        </pc:picChg>
        <pc:picChg chg="add del mod">
          <ac:chgData name="Jha, Aryan Ritwajeet" userId="2aad577e-539b-449b-83a6-8d411f484b4d" providerId="ADAL" clId="{5C3DE4FC-7C02-45E8-A4E9-90D9E5AB7963}" dt="2024-05-02T00:30:48.058" v="5572" actId="478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0:36:17.205" v="5474" actId="1076"/>
        <pc:sldMkLst>
          <pc:docMk/>
          <pc:sldMk cId="92639527" sldId="655"/>
        </pc:sldMkLst>
        <pc:spChg chg="mod">
          <ac:chgData name="Jha, Aryan Ritwajeet" userId="2aad577e-539b-449b-83a6-8d411f484b4d" providerId="ADAL" clId="{5C3DE4FC-7C02-45E8-A4E9-90D9E5AB7963}" dt="2024-05-01T03:16:39.191" v="5296" actId="20577"/>
          <ac:spMkLst>
            <pc:docMk/>
            <pc:sldMk cId="92639527" sldId="655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3" creationId="{3E585C85-3FBB-B918-67E7-4B093BD923CE}"/>
          </ac:spMkLst>
        </pc:spChg>
        <pc:spChg chg="add del mod">
          <ac:chgData name="Jha, Aryan Ritwajeet" userId="2aad577e-539b-449b-83a6-8d411f484b4d" providerId="ADAL" clId="{5C3DE4FC-7C02-45E8-A4E9-90D9E5AB7963}" dt="2024-05-01T20:25:59.814" v="5389" actId="21"/>
          <ac:spMkLst>
            <pc:docMk/>
            <pc:sldMk cId="92639527" sldId="655"/>
            <ac:spMk id="3" creationId="{A98A97A5-BF9B-0A10-378C-ACB6ED81A323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3" creationId="{C52F0DF9-9808-00CC-91F5-677DC5587116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4" creationId="{04BC1FFF-87BC-0ED5-C6CA-1F2E28649E69}"/>
          </ac:spMkLst>
        </pc:spChg>
        <pc:spChg chg="del">
          <ac:chgData name="Jha, Aryan Ritwajeet" userId="2aad577e-539b-449b-83a6-8d411f484b4d" providerId="ADAL" clId="{5C3DE4FC-7C02-45E8-A4E9-90D9E5AB7963}" dt="2024-05-01T03:35:54.060" v="5312" actId="478"/>
          <ac:spMkLst>
            <pc:docMk/>
            <pc:sldMk cId="92639527" sldId="655"/>
            <ac:spMk id="4" creationId="{0D55BECB-DD9C-B4A3-D52D-6C157FFB05F5}"/>
          </ac:spMkLst>
        </pc:spChg>
        <pc:spChg chg="add del mod">
          <ac:chgData name="Jha, Aryan Ritwajeet" userId="2aad577e-539b-449b-83a6-8d411f484b4d" providerId="ADAL" clId="{5C3DE4FC-7C02-45E8-A4E9-90D9E5AB7963}" dt="2024-05-01T20:25:59.837" v="5391"/>
          <ac:spMkLst>
            <pc:docMk/>
            <pc:sldMk cId="92639527" sldId="655"/>
            <ac:spMk id="4" creationId="{376B2007-4321-5D5B-4653-663D3E482F87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6" creationId="{022E6CA9-F8D6-F892-3A7F-81FA3F0A8CF1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6" creationId="{9F8CA7D5-7CA0-695F-5BD8-3A90FCD06738}"/>
          </ac:spMkLst>
        </pc:spChg>
        <pc:spChg chg="del">
          <ac:chgData name="Jha, Aryan Ritwajeet" userId="2aad577e-539b-449b-83a6-8d411f484b4d" providerId="ADAL" clId="{5C3DE4FC-7C02-45E8-A4E9-90D9E5AB7963}" dt="2024-05-01T04:04:42.206" v="5326" actId="478"/>
          <ac:spMkLst>
            <pc:docMk/>
            <pc:sldMk cId="92639527" sldId="655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20:36:11.780" v="5473"/>
          <ac:spMkLst>
            <pc:docMk/>
            <pc:sldMk cId="92639527" sldId="655"/>
            <ac:spMk id="8" creationId="{DBE4D5BD-A4F6-48E0-C410-B41BA1871BEF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0" creationId="{7A34795F-773E-618A-87A5-9FA019A1B3C3}"/>
          </ac:spMkLst>
        </pc:spChg>
        <pc:spChg chg="add mod">
          <ac:chgData name="Jha, Aryan Ritwajeet" userId="2aad577e-539b-449b-83a6-8d411f484b4d" providerId="ADAL" clId="{5C3DE4FC-7C02-45E8-A4E9-90D9E5AB7963}" dt="2024-05-01T04:04:37.418" v="5325"/>
          <ac:spMkLst>
            <pc:docMk/>
            <pc:sldMk cId="92639527" sldId="655"/>
            <ac:spMk id="11" creationId="{8C072E5C-6ECE-3D94-1783-FBA7356CA6B3}"/>
          </ac:spMkLst>
        </pc:spChg>
        <pc:spChg chg="add mod">
          <ac:chgData name="Jha, Aryan Ritwajeet" userId="2aad577e-539b-449b-83a6-8d411f484b4d" providerId="ADAL" clId="{5C3DE4FC-7C02-45E8-A4E9-90D9E5AB7963}" dt="2024-05-01T04:08:12.665" v="5351"/>
          <ac:spMkLst>
            <pc:docMk/>
            <pc:sldMk cId="92639527" sldId="655"/>
            <ac:spMk id="12" creationId="{DEC09C34-D2F1-B30A-479A-F43156F4CB4B}"/>
          </ac:spMkLst>
        </pc:spChg>
        <pc:picChg chg="mod">
          <ac:chgData name="Jha, Aryan Ritwajeet" userId="2aad577e-539b-449b-83a6-8d411f484b4d" providerId="ADAL" clId="{5C3DE4FC-7C02-45E8-A4E9-90D9E5AB7963}" dt="2024-05-01T04:39:19.575" v="5365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0:36:17.205" v="5474" actId="1076"/>
          <ac:picMkLst>
            <pc:docMk/>
            <pc:sldMk cId="92639527" sldId="65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4:36:11.770" v="5357" actId="14826"/>
          <ac:picMkLst>
            <pc:docMk/>
            <pc:sldMk cId="92639527" sldId="655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08:14.430" v="5352"/>
        <pc:sldMkLst>
          <pc:docMk/>
          <pc:sldMk cId="979148592" sldId="656"/>
        </pc:sldMkLst>
        <pc:spChg chg="mod">
          <ac:chgData name="Jha, Aryan Ritwajeet" userId="2aad577e-539b-449b-83a6-8d411f484b4d" providerId="ADAL" clId="{5C3DE4FC-7C02-45E8-A4E9-90D9E5AB7963}" dt="2024-05-01T03:16:41.923" v="5297" actId="20577"/>
          <ac:spMkLst>
            <pc:docMk/>
            <pc:sldMk cId="979148592" sldId="65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5:59.595" v="5313" actId="478"/>
          <ac:spMkLst>
            <pc:docMk/>
            <pc:sldMk cId="979148592" sldId="656"/>
            <ac:spMk id="5" creationId="{CCE56E9D-5BE1-1420-A69C-350436BA127F}"/>
          </ac:spMkLst>
        </pc:spChg>
        <pc:spChg chg="add mod">
          <ac:chgData name="Jha, Aryan Ritwajeet" userId="2aad577e-539b-449b-83a6-8d411f484b4d" providerId="ADAL" clId="{5C3DE4FC-7C02-45E8-A4E9-90D9E5AB7963}" dt="2024-05-01T04:08:14.430" v="5352"/>
          <ac:spMkLst>
            <pc:docMk/>
            <pc:sldMk cId="979148592" sldId="656"/>
            <ac:spMk id="7" creationId="{4B101828-0664-9517-A849-A5F1D8293613}"/>
          </ac:spMkLst>
        </pc:spChg>
        <pc:picChg chg="mod">
          <ac:chgData name="Jha, Aryan Ritwajeet" userId="2aad577e-539b-449b-83a6-8d411f484b4d" providerId="ADAL" clId="{5C3DE4FC-7C02-45E8-A4E9-90D9E5AB7963}" dt="2024-05-01T03:34:56.860" v="5310" actId="14826"/>
          <ac:picMkLst>
            <pc:docMk/>
            <pc:sldMk cId="979148592" sldId="65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34:48.030" v="5309" actId="14826"/>
          <ac:picMkLst>
            <pc:docMk/>
            <pc:sldMk cId="979148592" sldId="65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34:41.560" v="5308" actId="14826"/>
          <ac:picMkLst>
            <pc:docMk/>
            <pc:sldMk cId="979148592" sldId="65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34:33.635" v="5307" actId="14826"/>
          <ac:picMkLst>
            <pc:docMk/>
            <pc:sldMk cId="979148592" sldId="656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04:38:31.641" v="5364" actId="14826"/>
        <pc:sldMkLst>
          <pc:docMk/>
          <pc:sldMk cId="1899388399" sldId="657"/>
        </pc:sldMkLst>
        <pc:spChg chg="mod">
          <ac:chgData name="Jha, Aryan Ritwajeet" userId="2aad577e-539b-449b-83a6-8d411f484b4d" providerId="ADAL" clId="{5C3DE4FC-7C02-45E8-A4E9-90D9E5AB7963}" dt="2024-05-01T03:16:44.889" v="5298" actId="20577"/>
          <ac:spMkLst>
            <pc:docMk/>
            <pc:sldMk cId="1899388399" sldId="65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04.030" v="5314" actId="478"/>
          <ac:spMkLst>
            <pc:docMk/>
            <pc:sldMk cId="1899388399" sldId="657"/>
            <ac:spMk id="5" creationId="{161D4D11-68DC-C7C3-67B5-1A1A1EBE7845}"/>
          </ac:spMkLst>
        </pc:spChg>
        <pc:spChg chg="add mod">
          <ac:chgData name="Jha, Aryan Ritwajeet" userId="2aad577e-539b-449b-83a6-8d411f484b4d" providerId="ADAL" clId="{5C3DE4FC-7C02-45E8-A4E9-90D9E5AB7963}" dt="2024-05-01T04:08:16.120" v="5353"/>
          <ac:spMkLst>
            <pc:docMk/>
            <pc:sldMk cId="1899388399" sldId="657"/>
            <ac:spMk id="7" creationId="{C9DB905D-14FF-F4D7-A4F1-45636E20B522}"/>
          </ac:spMkLst>
        </pc:spChg>
        <pc:picChg chg="mod">
          <ac:chgData name="Jha, Aryan Ritwajeet" userId="2aad577e-539b-449b-83a6-8d411f484b4d" providerId="ADAL" clId="{5C3DE4FC-7C02-45E8-A4E9-90D9E5AB7963}" dt="2024-05-01T04:38:31.641" v="5364" actId="14826"/>
          <ac:picMkLst>
            <pc:docMk/>
            <pc:sldMk cId="1899388399" sldId="65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4:38:14.519" v="5362" actId="14826"/>
          <ac:picMkLst>
            <pc:docMk/>
            <pc:sldMk cId="1899388399" sldId="65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4:38:21.891" v="5363" actId="14826"/>
          <ac:picMkLst>
            <pc:docMk/>
            <pc:sldMk cId="1899388399" sldId="65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4:38:05.577" v="5361" actId="14826"/>
          <ac:picMkLst>
            <pc:docMk/>
            <pc:sldMk cId="1899388399" sldId="657"/>
            <ac:picMk id="20" creationId="{43776BBA-741D-7116-6CA2-77C92008FDED}"/>
          </ac:picMkLst>
        </pc:picChg>
      </pc:sldChg>
      <pc:sldChg chg="addSp delSp modSp add mod">
        <pc:chgData name="Jha, Aryan Ritwajeet" userId="2aad577e-539b-449b-83a6-8d411f484b4d" providerId="ADAL" clId="{5C3DE4FC-7C02-45E8-A4E9-90D9E5AB7963}" dt="2024-05-02T01:06:24.763" v="5742"/>
        <pc:sldMkLst>
          <pc:docMk/>
          <pc:sldMk cId="2424071391" sldId="658"/>
        </pc:sldMkLst>
        <pc:spChg chg="mod">
          <ac:chgData name="Jha, Aryan Ritwajeet" userId="2aad577e-539b-449b-83a6-8d411f484b4d" providerId="ADAL" clId="{5C3DE4FC-7C02-45E8-A4E9-90D9E5AB7963}" dt="2024-05-02T01:06:24.763" v="5742"/>
          <ac:spMkLst>
            <pc:docMk/>
            <pc:sldMk cId="2424071391" sldId="658"/>
            <ac:spMk id="3" creationId="{9A87DE96-59C1-A9DD-735C-D60FAF7ECD90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4" creationId="{C3576E58-04CA-0582-2E5D-23427044938C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8" creationId="{6CAE0D68-F6AD-A41D-C2D9-96183FF2B32C}"/>
          </ac:spMkLst>
        </pc:spChg>
        <pc:spChg chg="del">
          <ac:chgData name="Jha, Aryan Ritwajeet" userId="2aad577e-539b-449b-83a6-8d411f484b4d" providerId="ADAL" clId="{5C3DE4FC-7C02-45E8-A4E9-90D9E5AB7963}" dt="2024-05-01T04:04:51.806" v="5328" actId="478"/>
          <ac:spMkLst>
            <pc:docMk/>
            <pc:sldMk cId="2424071391" sldId="658"/>
            <ac:spMk id="8" creationId="{7130D8C7-1858-54CC-66E6-1B30267DA97E}"/>
          </ac:spMkLst>
        </pc:spChg>
        <pc:spChg chg="add mod">
          <ac:chgData name="Jha, Aryan Ritwajeet" userId="2aad577e-539b-449b-83a6-8d411f484b4d" providerId="ADAL" clId="{5C3DE4FC-7C02-45E8-A4E9-90D9E5AB7963}" dt="2024-05-01T04:04:48.939" v="5327"/>
          <ac:spMkLst>
            <pc:docMk/>
            <pc:sldMk cId="2424071391" sldId="658"/>
            <ac:spMk id="11" creationId="{6F459D9B-15F6-8D45-F3B0-6AE06DE5C473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1:57:27.466" v="5475"/>
          <ac:spMkLst>
            <pc:docMk/>
            <pc:sldMk cId="2424071391" sldId="658"/>
            <ac:spMk id="14" creationId="{763D41E3-CF1B-CDD5-2B3F-40940D46D80B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19" creationId="{F6FDC64E-B771-20B4-B8E5-4936CC980DAA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0" creationId="{C947BB10-F4AD-7D15-CB0D-C7513DC77C54}"/>
          </ac:spMkLst>
        </pc:spChg>
        <pc:spChg chg="add mod">
          <ac:chgData name="Jha, Aryan Ritwajeet" userId="2aad577e-539b-449b-83a6-8d411f484b4d" providerId="ADAL" clId="{5C3DE4FC-7C02-45E8-A4E9-90D9E5AB7963}" dt="2024-05-02T00:35:01.267" v="5671" actId="167"/>
          <ac:spMkLst>
            <pc:docMk/>
            <pc:sldMk cId="2424071391" sldId="658"/>
            <ac:spMk id="21" creationId="{04473276-C318-0964-61A7-C12B1EE182F8}"/>
          </ac:spMkLst>
        </pc:sp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1T03:17:17.555" v="5302" actId="1367"/>
          <ac:picMkLst>
            <pc:docMk/>
            <pc:sldMk cId="2424071391" sldId="658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6" creationId="{99CFB792-41FF-33B8-85E4-682E81539DEE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7" creationId="{04473B51-705E-CC23-CBE0-18D7BDD4409C}"/>
          </ac:picMkLst>
        </pc:picChg>
        <pc:picChg chg="add mod">
          <ac:chgData name="Jha, Aryan Ritwajeet" userId="2aad577e-539b-449b-83a6-8d411f484b4d" providerId="ADAL" clId="{5C3DE4FC-7C02-45E8-A4E9-90D9E5AB7963}" dt="2024-05-02T00:35:17.573" v="5672" actId="1367"/>
          <ac:picMkLst>
            <pc:docMk/>
            <pc:sldMk cId="2424071391" sldId="658"/>
            <ac:picMk id="18" creationId="{AD2A517F-D359-96B6-BB5E-C1322F4D1222}"/>
          </ac:picMkLst>
        </pc:picChg>
        <pc:picChg chg="del mod">
          <ac:chgData name="Jha, Aryan Ritwajeet" userId="2aad577e-539b-449b-83a6-8d411f484b4d" providerId="ADAL" clId="{5C3DE4FC-7C02-45E8-A4E9-90D9E5AB7963}" dt="2024-05-02T00:34:57.937" v="5669" actId="478"/>
          <ac:picMkLst>
            <pc:docMk/>
            <pc:sldMk cId="2424071391" sldId="658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207878504" sldId="658"/>
        </pc:sldMkLst>
      </pc:sldChg>
      <pc:sldChg chg="addSp delSp modSp add mod">
        <pc:chgData name="Jha, Aryan Ritwajeet" userId="2aad577e-539b-449b-83a6-8d411f484b4d" providerId="ADAL" clId="{5C3DE4FC-7C02-45E8-A4E9-90D9E5AB7963}" dt="2024-05-02T01:06:21.458" v="5741"/>
        <pc:sldMkLst>
          <pc:docMk/>
          <pc:sldMk cId="676985965" sldId="659"/>
        </pc:sldMkLst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3" creationId="{3E585C85-3FBB-B918-67E7-4B093BD923C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3" creationId="{9204E7C3-C9EE-10F7-033A-8779A5BB7986}"/>
          </ac:spMkLst>
        </pc:spChg>
        <pc:spChg chg="del">
          <ac:chgData name="Jha, Aryan Ritwajeet" userId="2aad577e-539b-449b-83a6-8d411f484b4d" providerId="ADAL" clId="{5C3DE4FC-7C02-45E8-A4E9-90D9E5AB7963}" dt="2024-05-01T03:36:12.575" v="5315" actId="478"/>
          <ac:spMkLst>
            <pc:docMk/>
            <pc:sldMk cId="676985965" sldId="659"/>
            <ac:spMk id="4" creationId="{0D55BECB-DD9C-B4A3-D52D-6C157FFB05F5}"/>
          </ac:spMkLst>
        </pc:spChg>
        <pc:spChg chg="add mod">
          <ac:chgData name="Jha, Aryan Ritwajeet" userId="2aad577e-539b-449b-83a6-8d411f484b4d" providerId="ADAL" clId="{5C3DE4FC-7C02-45E8-A4E9-90D9E5AB7963}" dt="2024-05-02T00:56:09.978" v="5716" actId="1076"/>
          <ac:spMkLst>
            <pc:docMk/>
            <pc:sldMk cId="676985965" sldId="659"/>
            <ac:spMk id="4" creationId="{5E6860CD-F362-C808-EA6B-7D1A5C87FF2E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6" creationId="{3102ADCC-89C9-F9F3-6F1F-2BCE7DF86D61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6" creationId="{9F8CA7D5-7CA0-695F-5BD8-3A90FCD06738}"/>
          </ac:spMkLst>
        </pc:spChg>
        <pc:spChg chg="add mod">
          <ac:chgData name="Jha, Aryan Ritwajeet" userId="2aad577e-539b-449b-83a6-8d411f484b4d" providerId="ADAL" clId="{5C3DE4FC-7C02-45E8-A4E9-90D9E5AB7963}" dt="2024-05-01T21:57:36.764" v="5477" actId="1076"/>
          <ac:spMkLst>
            <pc:docMk/>
            <pc:sldMk cId="676985965" sldId="659"/>
            <ac:spMk id="8" creationId="{2D773686-47F6-755C-C20D-05EEDF799D2B}"/>
          </ac:spMkLst>
        </pc:spChg>
        <pc:spChg chg="del">
          <ac:chgData name="Jha, Aryan Ritwajeet" userId="2aad577e-539b-449b-83a6-8d411f484b4d" providerId="ADAL" clId="{5C3DE4FC-7C02-45E8-A4E9-90D9E5AB7963}" dt="2024-05-01T04:04:57.076" v="5330" actId="478"/>
          <ac:spMkLst>
            <pc:docMk/>
            <pc:sldMk cId="676985965" sldId="659"/>
            <ac:spMk id="8" creationId="{7130D8C7-1858-54CC-66E6-1B30267DA97E}"/>
          </ac:spMkLst>
        </pc:spChg>
        <pc:spChg chg="mod">
          <ac:chgData name="Jha, Aryan Ritwajeet" userId="2aad577e-539b-449b-83a6-8d411f484b4d" providerId="ADAL" clId="{5C3DE4FC-7C02-45E8-A4E9-90D9E5AB7963}" dt="2024-05-02T01:06:21.458" v="5741"/>
          <ac:spMkLst>
            <pc:docMk/>
            <pc:sldMk cId="676985965" sldId="659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0" creationId="{F2677B09-9582-E923-F561-3BF3B8D5CE5E}"/>
          </ac:spMkLst>
        </pc:spChg>
        <pc:spChg chg="add mod">
          <ac:chgData name="Jha, Aryan Ritwajeet" userId="2aad577e-539b-449b-83a6-8d411f484b4d" providerId="ADAL" clId="{5C3DE4FC-7C02-45E8-A4E9-90D9E5AB7963}" dt="2024-05-01T04:04:53.845" v="5329"/>
          <ac:spMkLst>
            <pc:docMk/>
            <pc:sldMk cId="676985965" sldId="659"/>
            <ac:spMk id="11" creationId="{F18A02BC-7A4B-ECC6-B7FA-5CC6D89B8B80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7" creationId="{6B00DD43-12FB-C1FA-AB93-EBA2C21D9D5D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8" creationId="{7D1688A6-0EF3-676E-918C-AC925B4D5AA9}"/>
          </ac:spMkLst>
        </pc:spChg>
        <pc:spChg chg="add mod">
          <ac:chgData name="Jha, Aryan Ritwajeet" userId="2aad577e-539b-449b-83a6-8d411f484b4d" providerId="ADAL" clId="{5C3DE4FC-7C02-45E8-A4E9-90D9E5AB7963}" dt="2024-05-02T00:35:53.280" v="5675" actId="167"/>
          <ac:spMkLst>
            <pc:docMk/>
            <pc:sldMk cId="676985965" sldId="659"/>
            <ac:spMk id="19" creationId="{4AF67212-EBA8-A447-AE4B-DFEAFCE9E6D6}"/>
          </ac:spMkLst>
        </pc:sp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2" creationId="{209AED2B-CE90-15BD-98D4-7400687D7E5B}"/>
          </ac:picMkLst>
        </pc:picChg>
        <pc:picChg chg="mod">
          <ac:chgData name="Jha, Aryan Ritwajeet" userId="2aad577e-539b-449b-83a6-8d411f484b4d" providerId="ADAL" clId="{5C3DE4FC-7C02-45E8-A4E9-90D9E5AB7963}" dt="2024-05-02T00:56:13.531" v="5719" actId="1076"/>
          <ac:picMkLst>
            <pc:docMk/>
            <pc:sldMk cId="676985965" sldId="659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4" creationId="{C0C848B0-712C-808A-716B-B4C93F13BA03}"/>
          </ac:picMkLst>
        </pc:picChg>
        <pc:picChg chg="add mod">
          <ac:chgData name="Jha, Aryan Ritwajeet" userId="2aad577e-539b-449b-83a6-8d411f484b4d" providerId="ADAL" clId="{5C3DE4FC-7C02-45E8-A4E9-90D9E5AB7963}" dt="2024-05-02T00:35:53.280" v="5675" actId="167"/>
          <ac:picMkLst>
            <pc:docMk/>
            <pc:sldMk cId="676985965" sldId="659"/>
            <ac:picMk id="16" creationId="{E8C3BCA8-D42D-6674-BE99-2596D45604B2}"/>
          </ac:picMkLst>
        </pc:picChg>
        <pc:picChg chg="del">
          <ac:chgData name="Jha, Aryan Ritwajeet" userId="2aad577e-539b-449b-83a6-8d411f484b4d" providerId="ADAL" clId="{5C3DE4FC-7C02-45E8-A4E9-90D9E5AB7963}" dt="2024-05-02T00:35:43.038" v="5673" actId="478"/>
          <ac:picMkLst>
            <pc:docMk/>
            <pc:sldMk cId="676985965" sldId="659"/>
            <ac:picMk id="1025" creationId="{72C46A71-CE7B-DD02-FCCC-D5CEE7DDE731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3765571217" sldId="659"/>
        </pc:sldMkLst>
      </pc:sldChg>
      <pc:sldChg chg="delSp modSp add mod">
        <pc:chgData name="Jha, Aryan Ritwajeet" userId="2aad577e-539b-449b-83a6-8d411f484b4d" providerId="ADAL" clId="{5C3DE4FC-7C02-45E8-A4E9-90D9E5AB7963}" dt="2024-05-02T01:06:18.623" v="5740"/>
        <pc:sldMkLst>
          <pc:docMk/>
          <pc:sldMk cId="936268645" sldId="660"/>
        </pc:sldMkLst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3" creationId="{AB585003-2BC4-C0F8-B580-61985988D353}"/>
          </ac:spMkLst>
        </pc:spChg>
        <pc:spChg chg="del">
          <ac:chgData name="Jha, Aryan Ritwajeet" userId="2aad577e-539b-449b-83a6-8d411f484b4d" providerId="ADAL" clId="{5C3DE4FC-7C02-45E8-A4E9-90D9E5AB7963}" dt="2024-05-01T03:36:15.720" v="5316" actId="478"/>
          <ac:spMkLst>
            <pc:docMk/>
            <pc:sldMk cId="936268645" sldId="660"/>
            <ac:spMk id="5" creationId="{CCE56E9D-5BE1-1420-A69C-350436BA127F}"/>
          </ac:spMkLst>
        </pc:spChg>
        <pc:spChg chg="mod">
          <ac:chgData name="Jha, Aryan Ritwajeet" userId="2aad577e-539b-449b-83a6-8d411f484b4d" providerId="ADAL" clId="{5C3DE4FC-7C02-45E8-A4E9-90D9E5AB7963}" dt="2024-05-02T01:06:18.623" v="5740"/>
          <ac:spMkLst>
            <pc:docMk/>
            <pc:sldMk cId="936268645" sldId="660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03:17:29.532" v="5303" actId="1367"/>
          <ac:picMkLst>
            <pc:docMk/>
            <pc:sldMk cId="936268645" sldId="660"/>
            <ac:picMk id="20" creationId="{43776BBA-741D-7116-6CA2-77C92008FDED}"/>
          </ac:picMkLst>
        </pc:pic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259367217" sldId="660"/>
        </pc:sldMkLst>
      </pc:sldChg>
      <pc:sldChg chg="delSp modSp add mod">
        <pc:chgData name="Jha, Aryan Ritwajeet" userId="2aad577e-539b-449b-83a6-8d411f484b4d" providerId="ADAL" clId="{5C3DE4FC-7C02-45E8-A4E9-90D9E5AB7963}" dt="2024-05-02T01:06:16.129" v="5739"/>
        <pc:sldMkLst>
          <pc:docMk/>
          <pc:sldMk cId="1204895955" sldId="661"/>
        </pc:sldMkLst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3" creationId="{4993CE80-5245-D2F7-4C0C-66330F6D9777}"/>
          </ac:spMkLst>
        </pc:spChg>
        <pc:spChg chg="del">
          <ac:chgData name="Jha, Aryan Ritwajeet" userId="2aad577e-539b-449b-83a6-8d411f484b4d" providerId="ADAL" clId="{5C3DE4FC-7C02-45E8-A4E9-90D9E5AB7963}" dt="2024-05-01T03:36:19.572" v="5317" actId="478"/>
          <ac:spMkLst>
            <pc:docMk/>
            <pc:sldMk cId="1204895955" sldId="661"/>
            <ac:spMk id="5" creationId="{161D4D11-68DC-C7C3-67B5-1A1A1EBE7845}"/>
          </ac:spMkLst>
        </pc:spChg>
        <pc:spChg chg="mod">
          <ac:chgData name="Jha, Aryan Ritwajeet" userId="2aad577e-539b-449b-83a6-8d411f484b4d" providerId="ADAL" clId="{5C3DE4FC-7C02-45E8-A4E9-90D9E5AB7963}" dt="2024-05-02T01:06:16.129" v="5739"/>
          <ac:spMkLst>
            <pc:docMk/>
            <pc:sldMk cId="1204895955" sldId="661"/>
            <ac:spMk id="6" creationId="{86425632-844B-8709-1C54-6B01BA139B89}"/>
          </ac:spMkLst>
        </pc:spChg>
      </pc:sldChg>
      <pc:sldChg chg="add del setBg">
        <pc:chgData name="Jha, Aryan Ritwajeet" userId="2aad577e-539b-449b-83a6-8d411f484b4d" providerId="ADAL" clId="{5C3DE4FC-7C02-45E8-A4E9-90D9E5AB7963}" dt="2024-05-01T03:16:56.337" v="5300"/>
        <pc:sldMkLst>
          <pc:docMk/>
          <pc:sldMk cId="2154047405" sldId="661"/>
        </pc:sldMkLst>
      </pc:sldChg>
      <pc:sldChg chg="addSp delSp modSp mod">
        <pc:chgData name="Jha, Aryan Ritwajeet" userId="2aad577e-539b-449b-83a6-8d411f484b4d" providerId="ADAL" clId="{5C3DE4FC-7C02-45E8-A4E9-90D9E5AB7963}" dt="2024-05-02T00:36:12.832" v="5676"/>
        <pc:sldMkLst>
          <pc:docMk/>
          <pc:sldMk cId="2626127600" sldId="662"/>
        </pc:sldMkLst>
        <pc:spChg chg="mod">
          <ac:chgData name="Jha, Aryan Ritwajeet" userId="2aad577e-539b-449b-83a6-8d411f484b4d" providerId="ADAL" clId="{5C3DE4FC-7C02-45E8-A4E9-90D9E5AB7963}" dt="2024-05-01T21:58:51.704" v="5490" actId="20577"/>
          <ac:spMkLst>
            <pc:docMk/>
            <pc:sldMk cId="2626127600" sldId="662"/>
            <ac:spMk id="3" creationId="{9A87DE96-59C1-A9DD-735C-D60FAF7ECD90}"/>
          </ac:spMkLst>
        </pc:spChg>
        <pc:spChg chg="ord">
          <ac:chgData name="Jha, Aryan Ritwajeet" userId="2aad577e-539b-449b-83a6-8d411f484b4d" providerId="ADAL" clId="{5C3DE4FC-7C02-45E8-A4E9-90D9E5AB7963}" dt="2024-05-01T22:14:59.575" v="5529" actId="167"/>
          <ac:spMkLst>
            <pc:docMk/>
            <pc:sldMk cId="2626127600" sldId="662"/>
            <ac:spMk id="6" creationId="{8244EFAF-FC32-9CA4-4626-BF3D53249794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7" creationId="{4489DA50-1BCF-6715-BD55-831B5EDDB92D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7" creationId="{55816A42-6210-1F81-753B-61B709623C27}"/>
          </ac:spMkLst>
        </pc:spChg>
        <pc:spChg chg="del">
          <ac:chgData name="Jha, Aryan Ritwajeet" userId="2aad577e-539b-449b-83a6-8d411f484b4d" providerId="ADAL" clId="{5C3DE4FC-7C02-45E8-A4E9-90D9E5AB7963}" dt="2024-05-01T22:17:50.215" v="5535" actId="478"/>
          <ac:spMkLst>
            <pc:docMk/>
            <pc:sldMk cId="2626127600" sldId="662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9" creationId="{E6A6A7F7-77FF-6124-1C44-77F93CA6D865}"/>
          </ac:spMkLst>
        </pc:spChg>
        <pc:spChg chg="ord">
          <ac:chgData name="Jha, Aryan Ritwajeet" userId="2aad577e-539b-449b-83a6-8d411f484b4d" providerId="ADAL" clId="{5C3DE4FC-7C02-45E8-A4E9-90D9E5AB7963}" dt="2024-05-01T22:15:10.381" v="5531" actId="167"/>
          <ac:spMkLst>
            <pc:docMk/>
            <pc:sldMk cId="2626127600" sldId="662"/>
            <ac:spMk id="12" creationId="{F490C6E6-9D36-F74F-A039-7EB528B24577}"/>
          </ac:spMkLst>
        </pc:spChg>
        <pc:spChg chg="add mod">
          <ac:chgData name="Jha, Aryan Ritwajeet" userId="2aad577e-539b-449b-83a6-8d411f484b4d" providerId="ADAL" clId="{5C3DE4FC-7C02-45E8-A4E9-90D9E5AB7963}" dt="2024-05-01T22:17:50.504" v="5536"/>
          <ac:spMkLst>
            <pc:docMk/>
            <pc:sldMk cId="2626127600" sldId="662"/>
            <ac:spMk id="18" creationId="{12DED296-1ADD-1659-37F1-A8F383408374}"/>
          </ac:spMkLst>
        </pc:spChg>
        <pc:spChg chg="add mod">
          <ac:chgData name="Jha, Aryan Ritwajeet" userId="2aad577e-539b-449b-83a6-8d411f484b4d" providerId="ADAL" clId="{5C3DE4FC-7C02-45E8-A4E9-90D9E5AB7963}" dt="2024-05-02T00:36:12.832" v="5676"/>
          <ac:spMkLst>
            <pc:docMk/>
            <pc:sldMk cId="2626127600" sldId="662"/>
            <ac:spMk id="19" creationId="{BE5CC238-821C-0149-03C5-4C5BD94469FA}"/>
          </ac:spMkLst>
        </pc:sp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1T22:31:00.316" v="5549"/>
          <ac:picMkLst>
            <pc:docMk/>
            <pc:sldMk cId="2626127600" sldId="662"/>
            <ac:picMk id="13" creationId="{E42E442D-E198-424E-7A20-535AF512AC47}"/>
          </ac:picMkLst>
        </pc:picChg>
        <pc:picChg chg="mod ord">
          <ac:chgData name="Jha, Aryan Ritwajeet" userId="2aad577e-539b-449b-83a6-8d411f484b4d" providerId="ADAL" clId="{5C3DE4FC-7C02-45E8-A4E9-90D9E5AB7963}" dt="2024-05-01T22:18:32.183" v="5541"/>
          <ac:picMkLst>
            <pc:docMk/>
            <pc:sldMk cId="2626127600" sldId="662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1T22:04:53.325" v="5524" actId="14100"/>
          <ac:picMkLst>
            <pc:docMk/>
            <pc:sldMk cId="2626127600" sldId="662"/>
            <ac:picMk id="16" creationId="{667EB295-5484-20EE-C704-07EE2F81E9D2}"/>
          </ac:picMkLst>
        </pc:picChg>
        <pc:picChg chg="add mod">
          <ac:chgData name="Jha, Aryan Ritwajeet" userId="2aad577e-539b-449b-83a6-8d411f484b4d" providerId="ADAL" clId="{5C3DE4FC-7C02-45E8-A4E9-90D9E5AB7963}" dt="2024-05-01T22:03:40.983" v="5521" actId="1076"/>
          <ac:picMkLst>
            <pc:docMk/>
            <pc:sldMk cId="2626127600" sldId="662"/>
            <ac:picMk id="17" creationId="{88939D92-125B-686A-50BE-55BBECC8B7EF}"/>
          </ac:picMkLst>
        </pc:picChg>
        <pc:picChg chg="mod">
          <ac:chgData name="Jha, Aryan Ritwajeet" userId="2aad577e-539b-449b-83a6-8d411f484b4d" providerId="ADAL" clId="{5C3DE4FC-7C02-45E8-A4E9-90D9E5AB7963}" dt="2024-05-01T22:04:59.384" v="5526" actId="14100"/>
          <ac:picMkLst>
            <pc:docMk/>
            <pc:sldMk cId="2626127600" sldId="662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2.356" v="5537"/>
        <pc:sldMkLst>
          <pc:docMk/>
          <pc:sldMk cId="4041911035" sldId="663"/>
        </pc:sldMkLst>
        <pc:spChg chg="del">
          <ac:chgData name="Jha, Aryan Ritwajeet" userId="2aad577e-539b-449b-83a6-8d411f484b4d" providerId="ADAL" clId="{5C3DE4FC-7C02-45E8-A4E9-90D9E5AB7963}" dt="2024-05-01T21:58:58.505" v="5491" actId="478"/>
          <ac:spMkLst>
            <pc:docMk/>
            <pc:sldMk cId="4041911035" sldId="663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1T21:58:58.705" v="5492"/>
          <ac:spMkLst>
            <pc:docMk/>
            <pc:sldMk cId="4041911035" sldId="663"/>
            <ac:spMk id="12" creationId="{9EE0C081-FC19-CE13-23B6-624A6C69DF33}"/>
          </ac:spMkLst>
        </pc:spChg>
        <pc:spChg chg="add mod">
          <ac:chgData name="Jha, Aryan Ritwajeet" userId="2aad577e-539b-449b-83a6-8d411f484b4d" providerId="ADAL" clId="{5C3DE4FC-7C02-45E8-A4E9-90D9E5AB7963}" dt="2024-05-01T22:17:52.356" v="5537"/>
          <ac:spMkLst>
            <pc:docMk/>
            <pc:sldMk cId="4041911035" sldId="663"/>
            <ac:spMk id="14" creationId="{768500E8-F2F4-7329-BE51-7D8114298F6A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1T22:19:41.545" v="5546" actId="14826"/>
        <pc:sldMkLst>
          <pc:docMk/>
          <pc:sldMk cId="1306891656" sldId="664"/>
        </pc:sldMkLst>
        <pc:spChg chg="add mod">
          <ac:chgData name="Jha, Aryan Ritwajeet" userId="2aad577e-539b-449b-83a6-8d411f484b4d" providerId="ADAL" clId="{5C3DE4FC-7C02-45E8-A4E9-90D9E5AB7963}" dt="2024-05-01T21:59:02.944" v="5494"/>
          <ac:spMkLst>
            <pc:docMk/>
            <pc:sldMk cId="1306891656" sldId="664"/>
            <ac:spMk id="3" creationId="{E63C9CC7-A24E-E088-D79F-B840588B64E7}"/>
          </ac:spMkLst>
        </pc:spChg>
        <pc:spChg chg="add mod">
          <ac:chgData name="Jha, Aryan Ritwajeet" userId="2aad577e-539b-449b-83a6-8d411f484b4d" providerId="ADAL" clId="{5C3DE4FC-7C02-45E8-A4E9-90D9E5AB7963}" dt="2024-05-01T22:17:54.065" v="5538"/>
          <ac:spMkLst>
            <pc:docMk/>
            <pc:sldMk cId="1306891656" sldId="664"/>
            <ac:spMk id="5" creationId="{C05DC9EB-9DED-B50E-5152-89CDA9F3544D}"/>
          </ac:spMkLst>
        </pc:spChg>
        <pc:spChg chg="add del mod">
          <ac:chgData name="Jha, Aryan Ritwajeet" userId="2aad577e-539b-449b-83a6-8d411f484b4d" providerId="ADAL" clId="{5C3DE4FC-7C02-45E8-A4E9-90D9E5AB7963}" dt="2024-05-01T21:59:10.785" v="5508" actId="20577"/>
          <ac:spMkLst>
            <pc:docMk/>
            <pc:sldMk cId="1306891656" sldId="664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1T22:19:41.545" v="5546" actId="14826"/>
          <ac:picMkLst>
            <pc:docMk/>
            <pc:sldMk cId="1306891656" sldId="66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1T22:19:27.094" v="5544" actId="14826"/>
          <ac:picMkLst>
            <pc:docMk/>
            <pc:sldMk cId="1306891656" sldId="66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1T22:19:33.025" v="5545" actId="14826"/>
          <ac:picMkLst>
            <pc:docMk/>
            <pc:sldMk cId="1306891656" sldId="66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1T22:19:20.995" v="5543" actId="14826"/>
          <ac:picMkLst>
            <pc:docMk/>
            <pc:sldMk cId="1306891656" sldId="664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1T22:17:55.680" v="5539"/>
        <pc:sldMkLst>
          <pc:docMk/>
          <pc:sldMk cId="1868245785" sldId="665"/>
        </pc:sldMkLst>
        <pc:spChg chg="add mod">
          <ac:chgData name="Jha, Aryan Ritwajeet" userId="2aad577e-539b-449b-83a6-8d411f484b4d" providerId="ADAL" clId="{5C3DE4FC-7C02-45E8-A4E9-90D9E5AB7963}" dt="2024-05-01T21:59:16.217" v="5510"/>
          <ac:spMkLst>
            <pc:docMk/>
            <pc:sldMk cId="1868245785" sldId="665"/>
            <ac:spMk id="3" creationId="{AEDABAB6-C6E4-3924-DC08-C57E91E26345}"/>
          </ac:spMkLst>
        </pc:spChg>
        <pc:spChg chg="add mod">
          <ac:chgData name="Jha, Aryan Ritwajeet" userId="2aad577e-539b-449b-83a6-8d411f484b4d" providerId="ADAL" clId="{5C3DE4FC-7C02-45E8-A4E9-90D9E5AB7963}" dt="2024-05-01T22:17:55.680" v="5539"/>
          <ac:spMkLst>
            <pc:docMk/>
            <pc:sldMk cId="1868245785" sldId="665"/>
            <ac:spMk id="5" creationId="{A987415E-65B2-64E7-1FA1-99138846C90A}"/>
          </ac:spMkLst>
        </pc:spChg>
        <pc:spChg chg="del">
          <ac:chgData name="Jha, Aryan Ritwajeet" userId="2aad577e-539b-449b-83a6-8d411f484b4d" providerId="ADAL" clId="{5C3DE4FC-7C02-45E8-A4E9-90D9E5AB7963}" dt="2024-05-01T21:59:15.934" v="5509" actId="478"/>
          <ac:spMkLst>
            <pc:docMk/>
            <pc:sldMk cId="1868245785" sldId="665"/>
            <ac:spMk id="6" creationId="{86425632-844B-8709-1C54-6B01BA139B89}"/>
          </ac:spMkLst>
        </pc:spChg>
      </pc:sldChg>
      <pc:sldChg chg="addSp delSp modSp mod">
        <pc:chgData name="Jha, Aryan Ritwajeet" userId="2aad577e-539b-449b-83a6-8d411f484b4d" providerId="ADAL" clId="{5C3DE4FC-7C02-45E8-A4E9-90D9E5AB7963}" dt="2024-05-02T00:41:54.116" v="5690" actId="14100"/>
        <pc:sldMkLst>
          <pc:docMk/>
          <pc:sldMk cId="954967393" sldId="666"/>
        </pc:sldMkLst>
        <pc:spChg chg="mod">
          <ac:chgData name="Jha, Aryan Ritwajeet" userId="2aad577e-539b-449b-83a6-8d411f484b4d" providerId="ADAL" clId="{5C3DE4FC-7C02-45E8-A4E9-90D9E5AB7963}" dt="2024-05-02T00:27:23.179" v="5551" actId="20577"/>
          <ac:spMkLst>
            <pc:docMk/>
            <pc:sldMk cId="954967393" sldId="66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0:27:46.817" v="5552"/>
          <ac:spMkLst>
            <pc:docMk/>
            <pc:sldMk cId="954967393" sldId="666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0:27:20.170" v="5550" actId="478"/>
          <ac:spMkLst>
            <pc:docMk/>
            <pc:sldMk cId="954967393" sldId="666"/>
            <ac:spMk id="9" creationId="{12B27136-58DD-4E60-D502-3DF2B19539B5}"/>
          </ac:spMkLst>
        </pc:spChg>
        <pc:spChg chg="add mod">
          <ac:chgData name="Jha, Aryan Ritwajeet" userId="2aad577e-539b-449b-83a6-8d411f484b4d" providerId="ADAL" clId="{5C3DE4FC-7C02-45E8-A4E9-90D9E5AB7963}" dt="2024-05-02T00:28:12.131" v="5556"/>
          <ac:spMkLst>
            <pc:docMk/>
            <pc:sldMk cId="954967393" sldId="666"/>
            <ac:spMk id="16" creationId="{40718441-D72A-0BC1-3191-644D97F369B3}"/>
          </ac:spMkLst>
        </pc:spChg>
        <pc:spChg chg="add mod">
          <ac:chgData name="Jha, Aryan Ritwajeet" userId="2aad577e-539b-449b-83a6-8d411f484b4d" providerId="ADAL" clId="{5C3DE4FC-7C02-45E8-A4E9-90D9E5AB7963}" dt="2024-05-02T00:34:12.786" v="5666" actId="1076"/>
          <ac:spMkLst>
            <pc:docMk/>
            <pc:sldMk cId="954967393" sldId="666"/>
            <ac:spMk id="20" creationId="{2EE6DAD8-7072-3555-9EDE-DE4A5A99FE62}"/>
          </ac:spMkLst>
        </pc:spChg>
        <pc:spChg chg="add mod">
          <ac:chgData name="Jha, Aryan Ritwajeet" userId="2aad577e-539b-449b-83a6-8d411f484b4d" providerId="ADAL" clId="{5C3DE4FC-7C02-45E8-A4E9-90D9E5AB7963}" dt="2024-05-02T00:33:16.905" v="5643" actId="1076"/>
          <ac:spMkLst>
            <pc:docMk/>
            <pc:sldMk cId="954967393" sldId="666"/>
            <ac:spMk id="21" creationId="{3B38C99D-A816-9E80-34EC-8C50B8006C85}"/>
          </ac:spMkLst>
        </pc:spChg>
        <pc:spChg chg="add mod">
          <ac:chgData name="Jha, Aryan Ritwajeet" userId="2aad577e-539b-449b-83a6-8d411f484b4d" providerId="ADAL" clId="{5C3DE4FC-7C02-45E8-A4E9-90D9E5AB7963}" dt="2024-05-02T00:34:24.092" v="5668" actId="207"/>
          <ac:spMkLst>
            <pc:docMk/>
            <pc:sldMk cId="954967393" sldId="666"/>
            <ac:spMk id="22" creationId="{AC9A619A-FFCD-3BE2-DC5B-32C02C231A89}"/>
          </ac:spMkLst>
        </pc:sp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39:20.247" v="5686"/>
          <ac:picMkLst>
            <pc:docMk/>
            <pc:sldMk cId="954967393" sldId="66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5C3DE4FC-7C02-45E8-A4E9-90D9E5AB7963}" dt="2024-05-02T00:40:17.069" v="5688"/>
          <ac:picMkLst>
            <pc:docMk/>
            <pc:sldMk cId="954967393" sldId="666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41:54.116" v="5690" actId="14100"/>
          <ac:picMkLst>
            <pc:docMk/>
            <pc:sldMk cId="954967393" sldId="666"/>
            <ac:picMk id="17" creationId="{0F77EC7C-4EFC-0D5E-65C4-2D3D7F3E6ED3}"/>
          </ac:picMkLst>
        </pc:picChg>
        <pc:picChg chg="add mod">
          <ac:chgData name="Jha, Aryan Ritwajeet" userId="2aad577e-539b-449b-83a6-8d411f484b4d" providerId="ADAL" clId="{5C3DE4FC-7C02-45E8-A4E9-90D9E5AB7963}" dt="2024-05-02T00:31:28.697" v="5576" actId="14826"/>
          <ac:picMkLst>
            <pc:docMk/>
            <pc:sldMk cId="954967393" sldId="666"/>
            <ac:picMk id="18" creationId="{18090BF0-9B6A-F0D1-33F2-2E8062F42F63}"/>
          </ac:picMkLst>
        </pc:picChg>
        <pc:picChg chg="add mod">
          <ac:chgData name="Jha, Aryan Ritwajeet" userId="2aad577e-539b-449b-83a6-8d411f484b4d" providerId="ADAL" clId="{5C3DE4FC-7C02-45E8-A4E9-90D9E5AB7963}" dt="2024-05-02T00:31:45.867" v="5578" actId="14826"/>
          <ac:picMkLst>
            <pc:docMk/>
            <pc:sldMk cId="954967393" sldId="666"/>
            <ac:picMk id="19" creationId="{842B4E67-F0EC-91F9-D92A-9EC59F4536C1}"/>
          </ac:picMkLst>
        </pc:picChg>
        <pc:picChg chg="del">
          <ac:chgData name="Jha, Aryan Ritwajeet" userId="2aad577e-539b-449b-83a6-8d411f484b4d" providerId="ADAL" clId="{5C3DE4FC-7C02-45E8-A4E9-90D9E5AB7963}" dt="2024-05-02T00:31:13.168" v="5573" actId="478"/>
          <ac:picMkLst>
            <pc:docMk/>
            <pc:sldMk cId="954967393" sldId="666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5C3DE4FC-7C02-45E8-A4E9-90D9E5AB7963}" dt="2024-05-02T00:54:49.245" v="5711"/>
        <pc:sldMkLst>
          <pc:docMk/>
          <pc:sldMk cId="3678306075" sldId="667"/>
        </pc:sldMkLst>
        <pc:spChg chg="mod">
          <ac:chgData name="Jha, Aryan Ritwajeet" userId="2aad577e-539b-449b-83a6-8d411f484b4d" providerId="ADAL" clId="{5C3DE4FC-7C02-45E8-A4E9-90D9E5AB7963}" dt="2024-05-02T00:28:32.487" v="5560" actId="20577"/>
          <ac:spMkLst>
            <pc:docMk/>
            <pc:sldMk cId="3678306075" sldId="667"/>
            <ac:spMk id="2" creationId="{5F171FBD-1BE3-C1E6-11AE-DA419538ED70}"/>
          </ac:spMkLst>
        </pc:spChg>
        <pc:spChg chg="ord">
          <ac:chgData name="Jha, Aryan Ritwajeet" userId="2aad577e-539b-449b-83a6-8d411f484b4d" providerId="ADAL" clId="{5C3DE4FC-7C02-45E8-A4E9-90D9E5AB7963}" dt="2024-05-02T00:54:17.848" v="5710" actId="166"/>
          <ac:spMkLst>
            <pc:docMk/>
            <pc:sldMk cId="3678306075" sldId="667"/>
            <ac:spMk id="3" creationId="{9204E7C3-C9EE-10F7-033A-8779A5BB7986}"/>
          </ac:spMkLst>
        </pc:spChg>
        <pc:spChg chg="mod">
          <ac:chgData name="Jha, Aryan Ritwajeet" userId="2aad577e-539b-449b-83a6-8d411f484b4d" providerId="ADAL" clId="{5C3DE4FC-7C02-45E8-A4E9-90D9E5AB7963}" dt="2024-05-02T00:48:17.793" v="5699" actId="1076"/>
          <ac:spMkLst>
            <pc:docMk/>
            <pc:sldMk cId="3678306075" sldId="667"/>
            <ac:spMk id="8" creationId="{2D773686-47F6-755C-C20D-05EEDF799D2B}"/>
          </ac:spMkLst>
        </pc:spChg>
        <pc:spChg chg="mod">
          <ac:chgData name="Jha, Aryan Ritwajeet" userId="2aad577e-539b-449b-83a6-8d411f484b4d" providerId="ADAL" clId="{5C3DE4FC-7C02-45E8-A4E9-90D9E5AB7963}" dt="2024-05-02T00:27:49.207" v="5553"/>
          <ac:spMkLst>
            <pc:docMk/>
            <pc:sldMk cId="3678306075" sldId="667"/>
            <ac:spMk id="9" creationId="{199D0E13-777F-CA9F-B09D-3C4F4A5745B6}"/>
          </ac:spMkLst>
        </pc:spChg>
        <pc:spChg chg="add mod">
          <ac:chgData name="Jha, Aryan Ritwajeet" userId="2aad577e-539b-449b-83a6-8d411f484b4d" providerId="ADAL" clId="{5C3DE4FC-7C02-45E8-A4E9-90D9E5AB7963}" dt="2024-05-02T00:28:13.447" v="5557"/>
          <ac:spMkLst>
            <pc:docMk/>
            <pc:sldMk cId="3678306075" sldId="667"/>
            <ac:spMk id="12" creationId="{B770C366-CE4F-9A68-8BC1-9EDEE28B4017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8" creationId="{16150ADE-4B1B-2513-311A-F976651335B1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19" creationId="{0B5B03A2-52FE-DE42-4C84-50BCCBE416C9}"/>
          </ac:spMkLst>
        </pc:spChg>
        <pc:spChg chg="add mod">
          <ac:chgData name="Jha, Aryan Ritwajeet" userId="2aad577e-539b-449b-83a6-8d411f484b4d" providerId="ADAL" clId="{5C3DE4FC-7C02-45E8-A4E9-90D9E5AB7963}" dt="2024-05-02T00:42:30.964" v="5693" actId="167"/>
          <ac:spMkLst>
            <pc:docMk/>
            <pc:sldMk cId="3678306075" sldId="667"/>
            <ac:spMk id="20" creationId="{C6F626D2-216F-4E1C-7F4E-14EBFC6E1104}"/>
          </ac:spMkLst>
        </pc:sp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5C3DE4FC-7C02-45E8-A4E9-90D9E5AB7963}" dt="2024-05-02T00:48:23.020" v="5700"/>
          <ac:picMkLst>
            <pc:docMk/>
            <pc:sldMk cId="3678306075" sldId="667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5C3DE4FC-7C02-45E8-A4E9-90D9E5AB7963}" dt="2024-05-02T00:50:13.568" v="5706" actId="14826"/>
          <ac:picMkLst>
            <pc:docMk/>
            <pc:sldMk cId="3678306075" sldId="667"/>
            <ac:picMk id="14" creationId="{6E62753F-3B96-3FE7-930C-E10C6C7F2098}"/>
          </ac:picMkLst>
        </pc:picChg>
        <pc:picChg chg="mod ord">
          <ac:chgData name="Jha, Aryan Ritwajeet" userId="2aad577e-539b-449b-83a6-8d411f484b4d" providerId="ADAL" clId="{5C3DE4FC-7C02-45E8-A4E9-90D9E5AB7963}" dt="2024-05-02T00:54:49.245" v="5711"/>
          <ac:picMkLst>
            <pc:docMk/>
            <pc:sldMk cId="3678306075" sldId="667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5C3DE4FC-7C02-45E8-A4E9-90D9E5AB7963}" dt="2024-05-02T00:50:20.709" v="5707" actId="14826"/>
          <ac:picMkLst>
            <pc:docMk/>
            <pc:sldMk cId="3678306075" sldId="667"/>
            <ac:picMk id="16" creationId="{64B02AEB-081F-246A-F970-6C7AC8512EDC}"/>
          </ac:picMkLst>
        </pc:picChg>
        <pc:picChg chg="add mod">
          <ac:chgData name="Jha, Aryan Ritwajeet" userId="2aad577e-539b-449b-83a6-8d411f484b4d" providerId="ADAL" clId="{5C3DE4FC-7C02-45E8-A4E9-90D9E5AB7963}" dt="2024-05-02T00:50:05.538" v="5705" actId="14826"/>
          <ac:picMkLst>
            <pc:docMk/>
            <pc:sldMk cId="3678306075" sldId="667"/>
            <ac:picMk id="17" creationId="{90D5BBED-C3D9-1134-5416-BF057720C151}"/>
          </ac:picMkLst>
        </pc:picChg>
        <pc:picChg chg="del">
          <ac:chgData name="Jha, Aryan Ritwajeet" userId="2aad577e-539b-449b-83a6-8d411f484b4d" providerId="ADAL" clId="{5C3DE4FC-7C02-45E8-A4E9-90D9E5AB7963}" dt="2024-05-02T00:42:27.066" v="5691" actId="478"/>
          <ac:picMkLst>
            <pc:docMk/>
            <pc:sldMk cId="3678306075" sldId="667"/>
            <ac:picMk id="1025" creationId="{72C46A71-CE7B-DD02-FCCC-D5CEE7DDE731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37:52.928" v="5680" actId="14826"/>
        <pc:sldMkLst>
          <pc:docMk/>
          <pc:sldMk cId="2013261856" sldId="668"/>
        </pc:sldMkLst>
        <pc:spChg chg="mod">
          <ac:chgData name="Jha, Aryan Ritwajeet" userId="2aad577e-539b-449b-83a6-8d411f484b4d" providerId="ADAL" clId="{5C3DE4FC-7C02-45E8-A4E9-90D9E5AB7963}" dt="2024-05-02T00:28:34.968" v="5561" actId="20577"/>
          <ac:spMkLst>
            <pc:docMk/>
            <pc:sldMk cId="2013261856" sldId="66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4.857" v="5558"/>
          <ac:spMkLst>
            <pc:docMk/>
            <pc:sldMk cId="2013261856" sldId="668"/>
            <ac:spMk id="3" creationId="{91A3DBD4-9CF8-AE7D-9B28-F732C8D7DFC7}"/>
          </ac:spMkLst>
        </pc:spChg>
        <pc:spChg chg="mod">
          <ac:chgData name="Jha, Aryan Ritwajeet" userId="2aad577e-539b-449b-83a6-8d411f484b4d" providerId="ADAL" clId="{5C3DE4FC-7C02-45E8-A4E9-90D9E5AB7963}" dt="2024-05-02T00:27:52.057" v="5554"/>
          <ac:spMkLst>
            <pc:docMk/>
            <pc:sldMk cId="2013261856" sldId="668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5C3DE4FC-7C02-45E8-A4E9-90D9E5AB7963}" dt="2024-05-02T00:37:52.928" v="5680" actId="14826"/>
          <ac:picMkLst>
            <pc:docMk/>
            <pc:sldMk cId="2013261856" sldId="66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37:39.885" v="5678" actId="14826"/>
          <ac:picMkLst>
            <pc:docMk/>
            <pc:sldMk cId="2013261856" sldId="66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37:46.639" v="5679" actId="14826"/>
          <ac:picMkLst>
            <pc:docMk/>
            <pc:sldMk cId="2013261856" sldId="66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37:29.282" v="5677" actId="14826"/>
          <ac:picMkLst>
            <pc:docMk/>
            <pc:sldMk cId="2013261856" sldId="668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5C3DE4FC-7C02-45E8-A4E9-90D9E5AB7963}" dt="2024-05-02T00:49:43.761" v="5704" actId="14826"/>
        <pc:sldMkLst>
          <pc:docMk/>
          <pc:sldMk cId="3613465958" sldId="669"/>
        </pc:sldMkLst>
        <pc:spChg chg="mod">
          <ac:chgData name="Jha, Aryan Ritwajeet" userId="2aad577e-539b-449b-83a6-8d411f484b4d" providerId="ADAL" clId="{5C3DE4FC-7C02-45E8-A4E9-90D9E5AB7963}" dt="2024-05-02T00:28:37.187" v="5562" actId="20577"/>
          <ac:spMkLst>
            <pc:docMk/>
            <pc:sldMk cId="3613465958" sldId="669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5C3DE4FC-7C02-45E8-A4E9-90D9E5AB7963}" dt="2024-05-02T00:28:16.137" v="5559"/>
          <ac:spMkLst>
            <pc:docMk/>
            <pc:sldMk cId="3613465958" sldId="669"/>
            <ac:spMk id="3" creationId="{760392AA-A2D2-E190-5CCF-A6A737E7C6CF}"/>
          </ac:spMkLst>
        </pc:spChg>
        <pc:spChg chg="mod">
          <ac:chgData name="Jha, Aryan Ritwajeet" userId="2aad577e-539b-449b-83a6-8d411f484b4d" providerId="ADAL" clId="{5C3DE4FC-7C02-45E8-A4E9-90D9E5AB7963}" dt="2024-05-02T00:27:54.417" v="5555"/>
          <ac:spMkLst>
            <pc:docMk/>
            <pc:sldMk cId="3613465958" sldId="669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5C3DE4FC-7C02-45E8-A4E9-90D9E5AB7963}" dt="2024-05-02T00:49:43.761" v="5704" actId="14826"/>
          <ac:picMkLst>
            <pc:docMk/>
            <pc:sldMk cId="3613465958" sldId="66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5C3DE4FC-7C02-45E8-A4E9-90D9E5AB7963}" dt="2024-05-02T00:49:30.548" v="5702" actId="14826"/>
          <ac:picMkLst>
            <pc:docMk/>
            <pc:sldMk cId="3613465958" sldId="66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5C3DE4FC-7C02-45E8-A4E9-90D9E5AB7963}" dt="2024-05-02T00:49:37.103" v="5703" actId="14826"/>
          <ac:picMkLst>
            <pc:docMk/>
            <pc:sldMk cId="3613465958" sldId="66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5C3DE4FC-7C02-45E8-A4E9-90D9E5AB7963}" dt="2024-05-02T00:49:24.928" v="5701" actId="14826"/>
          <ac:picMkLst>
            <pc:docMk/>
            <pc:sldMk cId="3613465958" sldId="669"/>
            <ac:picMk id="20" creationId="{43776BBA-741D-7116-6CA2-77C92008FDED}"/>
          </ac:picMkLst>
        </pc:picChg>
      </pc:sldChg>
      <pc:sldChg chg="delSp modSp add mod">
        <pc:chgData name="Jha, Aryan Ritwajeet" userId="2aad577e-539b-449b-83a6-8d411f484b4d" providerId="ADAL" clId="{5C3DE4FC-7C02-45E8-A4E9-90D9E5AB7963}" dt="2024-05-02T01:06:02.973" v="5735"/>
        <pc:sldMkLst>
          <pc:docMk/>
          <pc:sldMk cId="26613527" sldId="670"/>
        </pc:sldMkLst>
        <pc:spChg chg="mod">
          <ac:chgData name="Jha, Aryan Ritwajeet" userId="2aad577e-539b-449b-83a6-8d411f484b4d" providerId="ADAL" clId="{5C3DE4FC-7C02-45E8-A4E9-90D9E5AB7963}" dt="2024-05-02T01:04:33.888" v="5724" actId="20577"/>
          <ac:spMkLst>
            <pc:docMk/>
            <pc:sldMk cId="26613527" sldId="67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2.973" v="5735"/>
          <ac:spMkLst>
            <pc:docMk/>
            <pc:sldMk cId="26613527" sldId="670"/>
            <ac:spMk id="3" creationId="{9A87DE96-59C1-A9DD-735C-D60FAF7ECD90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5C3DE4FC-7C02-45E8-A4E9-90D9E5AB7963}" dt="2024-05-02T01:04:46.588" v="5731" actId="478"/>
          <ac:spMkLst>
            <pc:docMk/>
            <pc:sldMk cId="26613527" sldId="670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5C3DE4FC-7C02-45E8-A4E9-90D9E5AB7963}" dt="2024-05-02T01:05:07.339" v="5733" actId="14826"/>
          <ac:picMkLst>
            <pc:docMk/>
            <pc:sldMk cId="26613527" sldId="670"/>
            <ac:picMk id="16" creationId="{99CFB792-41FF-33B8-85E4-682E81539DEE}"/>
          </ac:picMkLst>
        </pc:picChg>
        <pc:picChg chg="mod">
          <ac:chgData name="Jha, Aryan Ritwajeet" userId="2aad577e-539b-449b-83a6-8d411f484b4d" providerId="ADAL" clId="{5C3DE4FC-7C02-45E8-A4E9-90D9E5AB7963}" dt="2024-05-02T01:05:22.956" v="5734" actId="14826"/>
          <ac:picMkLst>
            <pc:docMk/>
            <pc:sldMk cId="26613527" sldId="670"/>
            <ac:picMk id="17" creationId="{04473B51-705E-CC23-CBE0-18D7BDD4409C}"/>
          </ac:picMkLst>
        </pc:picChg>
        <pc:picChg chg="mod">
          <ac:chgData name="Jha, Aryan Ritwajeet" userId="2aad577e-539b-449b-83a6-8d411f484b4d" providerId="ADAL" clId="{5C3DE4FC-7C02-45E8-A4E9-90D9E5AB7963}" dt="2024-05-02T01:05:00.128" v="5732" actId="14826"/>
          <ac:picMkLst>
            <pc:docMk/>
            <pc:sldMk cId="26613527" sldId="670"/>
            <ac:picMk id="18" creationId="{AD2A517F-D359-96B6-BB5E-C1322F4D1222}"/>
          </ac:picMkLst>
        </pc:pic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860817010" sldId="670"/>
        </pc:sldMkLst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64651424" sldId="671"/>
        </pc:sldMkLst>
      </pc:sldChg>
      <pc:sldChg chg="modSp add mod">
        <pc:chgData name="Jha, Aryan Ritwajeet" userId="2aad577e-539b-449b-83a6-8d411f484b4d" providerId="ADAL" clId="{5C3DE4FC-7C02-45E8-A4E9-90D9E5AB7963}" dt="2024-05-02T01:06:04.658" v="5736"/>
        <pc:sldMkLst>
          <pc:docMk/>
          <pc:sldMk cId="2908657994" sldId="671"/>
        </pc:sldMkLst>
        <pc:spChg chg="mod">
          <ac:chgData name="Jha, Aryan Ritwajeet" userId="2aad577e-539b-449b-83a6-8d411f484b4d" providerId="ADAL" clId="{5C3DE4FC-7C02-45E8-A4E9-90D9E5AB7963}" dt="2024-05-02T01:04:36.428" v="5726" actId="20577"/>
          <ac:spMkLst>
            <pc:docMk/>
            <pc:sldMk cId="2908657994" sldId="671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4.658" v="5736"/>
          <ac:spMkLst>
            <pc:docMk/>
            <pc:sldMk cId="2908657994" sldId="671"/>
            <ac:spMk id="9" creationId="{199D0E13-777F-CA9F-B09D-3C4F4A5745B6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1012082903" sldId="672"/>
        </pc:sldMkLst>
      </pc:sldChg>
      <pc:sldChg chg="modSp add mod">
        <pc:chgData name="Jha, Aryan Ritwajeet" userId="2aad577e-539b-449b-83a6-8d411f484b4d" providerId="ADAL" clId="{5C3DE4FC-7C02-45E8-A4E9-90D9E5AB7963}" dt="2024-05-02T01:06:07.938" v="5737"/>
        <pc:sldMkLst>
          <pc:docMk/>
          <pc:sldMk cId="3209638218" sldId="672"/>
        </pc:sldMkLst>
        <pc:spChg chg="mod">
          <ac:chgData name="Jha, Aryan Ritwajeet" userId="2aad577e-539b-449b-83a6-8d411f484b4d" providerId="ADAL" clId="{5C3DE4FC-7C02-45E8-A4E9-90D9E5AB7963}" dt="2024-05-02T01:04:38.308" v="5728" actId="20577"/>
          <ac:spMkLst>
            <pc:docMk/>
            <pc:sldMk cId="3209638218" sldId="672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07.938" v="5737"/>
          <ac:spMkLst>
            <pc:docMk/>
            <pc:sldMk cId="3209638218" sldId="672"/>
            <ac:spMk id="6" creationId="{ED770528-8A1F-4CE0-11DC-3A9CFDE047E0}"/>
          </ac:spMkLst>
        </pc:spChg>
      </pc:sldChg>
      <pc:sldChg chg="add del setBg">
        <pc:chgData name="Jha, Aryan Ritwajeet" userId="2aad577e-539b-449b-83a6-8d411f484b4d" providerId="ADAL" clId="{5C3DE4FC-7C02-45E8-A4E9-90D9E5AB7963}" dt="2024-05-02T01:04:30.878" v="5721"/>
        <pc:sldMkLst>
          <pc:docMk/>
          <pc:sldMk cId="407205375" sldId="673"/>
        </pc:sldMkLst>
      </pc:sldChg>
      <pc:sldChg chg="modSp add mod">
        <pc:chgData name="Jha, Aryan Ritwajeet" userId="2aad577e-539b-449b-83a6-8d411f484b4d" providerId="ADAL" clId="{5C3DE4FC-7C02-45E8-A4E9-90D9E5AB7963}" dt="2024-05-02T01:06:12.759" v="5738"/>
        <pc:sldMkLst>
          <pc:docMk/>
          <pc:sldMk cId="2207211913" sldId="673"/>
        </pc:sldMkLst>
        <pc:spChg chg="mod">
          <ac:chgData name="Jha, Aryan Ritwajeet" userId="2aad577e-539b-449b-83a6-8d411f484b4d" providerId="ADAL" clId="{5C3DE4FC-7C02-45E8-A4E9-90D9E5AB7963}" dt="2024-05-02T01:04:40.608" v="5730" actId="20577"/>
          <ac:spMkLst>
            <pc:docMk/>
            <pc:sldMk cId="2207211913" sldId="673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5C3DE4FC-7C02-45E8-A4E9-90D9E5AB7963}" dt="2024-05-02T01:06:12.759" v="5738"/>
          <ac:spMkLst>
            <pc:docMk/>
            <pc:sldMk cId="2207211913" sldId="673"/>
            <ac:spMk id="6" creationId="{86425632-844B-8709-1C54-6B01BA139B89}"/>
          </ac:spMkLst>
        </pc:spChg>
      </pc:sldChg>
    </pc:docChg>
  </pc:docChgLst>
  <pc:docChgLst>
    <pc:chgData name="Jha, Aryan Ritwajeet" userId="2aad577e-539b-449b-83a6-8d411f484b4d" providerId="ADAL" clId="{F9A49C3A-ABF0-42A7-ADEA-EAC5D79E6D94}"/>
    <pc:docChg chg="undo redo custSel addSld delSld modSld sldOrd">
      <pc:chgData name="Jha, Aryan Ritwajeet" userId="2aad577e-539b-449b-83a6-8d411f484b4d" providerId="ADAL" clId="{F9A49C3A-ABF0-42A7-ADEA-EAC5D79E6D94}" dt="2024-06-05T22:36:47.358" v="3144" actId="1076"/>
      <pc:docMkLst>
        <pc:docMk/>
      </pc:docMkLst>
      <pc:sldChg chg="addSp delSp modSp add del mod ord setBg delDesignElem">
        <pc:chgData name="Jha, Aryan Ritwajeet" userId="2aad577e-539b-449b-83a6-8d411f484b4d" providerId="ADAL" clId="{F9A49C3A-ABF0-42A7-ADEA-EAC5D79E6D94}" dt="2024-04-12T06:40:31.586" v="2467" actId="1076"/>
        <pc:sldMkLst>
          <pc:docMk/>
          <pc:sldMk cId="1735641184" sldId="271"/>
        </pc:sldMkLst>
        <pc:spChg chg="add del">
          <ac:chgData name="Jha, Aryan Ritwajeet" userId="2aad577e-539b-449b-83a6-8d411f484b4d" providerId="ADAL" clId="{F9A49C3A-ABF0-42A7-ADEA-EAC5D79E6D94}" dt="2024-04-12T06:27:46.676" v="2434"/>
          <ac:spMkLst>
            <pc:docMk/>
            <pc:sldMk cId="1735641184" sldId="271"/>
            <ac:spMk id="17" creationId="{02D44074-0B69-4F0C-A7B3-5645CE40D8E3}"/>
          </ac:spMkLst>
        </pc:spChg>
        <pc:picChg chg="add mod">
          <ac:chgData name="Jha, Aryan Ritwajeet" userId="2aad577e-539b-449b-83a6-8d411f484b4d" providerId="ADAL" clId="{F9A49C3A-ABF0-42A7-ADEA-EAC5D79E6D94}" dt="2024-04-12T06:29:13.253" v="2460" actId="1076"/>
          <ac:picMkLst>
            <pc:docMk/>
            <pc:sldMk cId="1735641184" sldId="271"/>
            <ac:picMk id="2" creationId="{B07B0D54-4121-90A8-9CEE-4301B7959FA0}"/>
          </ac:picMkLst>
        </pc:picChg>
        <pc:picChg chg="mod">
          <ac:chgData name="Jha, Aryan Ritwajeet" userId="2aad577e-539b-449b-83a6-8d411f484b4d" providerId="ADAL" clId="{F9A49C3A-ABF0-42A7-ADEA-EAC5D79E6D94}" dt="2024-04-12T06:29:06.882" v="2458" actId="1076"/>
          <ac:picMkLst>
            <pc:docMk/>
            <pc:sldMk cId="1735641184" sldId="271"/>
            <ac:picMk id="3" creationId="{D7AAB38C-CD03-7277-B9EC-423C48C614C8}"/>
          </ac:picMkLst>
        </pc:picChg>
        <pc:picChg chg="add del mod">
          <ac:chgData name="Jha, Aryan Ritwajeet" userId="2aad577e-539b-449b-83a6-8d411f484b4d" providerId="ADAL" clId="{F9A49C3A-ABF0-42A7-ADEA-EAC5D79E6D94}" dt="2024-04-12T06:29:00.162" v="2455" actId="478"/>
          <ac:picMkLst>
            <pc:docMk/>
            <pc:sldMk cId="1735641184" sldId="271"/>
            <ac:picMk id="5" creationId="{2A9D918C-2927-36C0-BB7A-DC381958B996}"/>
          </ac:picMkLst>
        </pc:picChg>
        <pc:picChg chg="add del mod">
          <ac:chgData name="Jha, Aryan Ritwajeet" userId="2aad577e-539b-449b-83a6-8d411f484b4d" providerId="ADAL" clId="{F9A49C3A-ABF0-42A7-ADEA-EAC5D79E6D94}" dt="2024-04-12T06:28:59.532" v="2454" actId="478"/>
          <ac:picMkLst>
            <pc:docMk/>
            <pc:sldMk cId="1735641184" sldId="271"/>
            <ac:picMk id="6" creationId="{1BBBF30D-4C62-809D-1A55-0762660AA7B8}"/>
          </ac:picMkLst>
        </pc:picChg>
        <pc:picChg chg="mod">
          <ac:chgData name="Jha, Aryan Ritwajeet" userId="2aad577e-539b-449b-83a6-8d411f484b4d" providerId="ADAL" clId="{F9A49C3A-ABF0-42A7-ADEA-EAC5D79E6D94}" dt="2024-04-12T06:29:03.232" v="2456" actId="1076"/>
          <ac:picMkLst>
            <pc:docMk/>
            <pc:sldMk cId="1735641184" sldId="271"/>
            <ac:picMk id="8" creationId="{D7F03AB8-B5AB-7E25-0135-95BC57156C82}"/>
          </ac:picMkLst>
        </pc:picChg>
        <pc:picChg chg="del mod">
          <ac:chgData name="Jha, Aryan Ritwajeet" userId="2aad577e-539b-449b-83a6-8d411f484b4d" providerId="ADAL" clId="{F9A49C3A-ABF0-42A7-ADEA-EAC5D79E6D94}" dt="2024-04-12T06:29:15.346" v="2461" actId="478"/>
          <ac:picMkLst>
            <pc:docMk/>
            <pc:sldMk cId="1735641184" sldId="271"/>
            <ac:picMk id="10" creationId="{3A591A57-6883-40E5-2332-F7DF83EECC21}"/>
          </ac:picMkLst>
        </pc:picChg>
        <pc:picChg chg="mod">
          <ac:chgData name="Jha, Aryan Ritwajeet" userId="2aad577e-539b-449b-83a6-8d411f484b4d" providerId="ADAL" clId="{F9A49C3A-ABF0-42A7-ADEA-EAC5D79E6D94}" dt="2024-04-12T06:40:31.586" v="2467" actId="1076"/>
          <ac:picMkLst>
            <pc:docMk/>
            <pc:sldMk cId="1735641184" sldId="271"/>
            <ac:picMk id="12" creationId="{CA28A018-0740-E579-8F3A-049EC34E5AE3}"/>
          </ac:picMkLst>
        </pc:picChg>
      </pc:sldChg>
      <pc:sldChg chg="modSp">
        <pc:chgData name="Jha, Aryan Ritwajeet" userId="2aad577e-539b-449b-83a6-8d411f484b4d" providerId="ADAL" clId="{F9A49C3A-ABF0-42A7-ADEA-EAC5D79E6D94}" dt="2024-02-16T19:20:45.015" v="58" actId="20577"/>
        <pc:sldMkLst>
          <pc:docMk/>
          <pc:sldMk cId="3322443982" sldId="473"/>
        </pc:sldMkLst>
        <pc:spChg chg="mod">
          <ac:chgData name="Jha, Aryan Ritwajeet" userId="2aad577e-539b-449b-83a6-8d411f484b4d" providerId="ADAL" clId="{F9A49C3A-ABF0-42A7-ADEA-EAC5D79E6D94}" dt="2024-02-16T19:20:45.015" v="58" actId="20577"/>
          <ac:spMkLst>
            <pc:docMk/>
            <pc:sldMk cId="3322443982" sldId="473"/>
            <ac:spMk id="2" creationId="{BC93EFE3-3C76-693B-F28D-0CB0DCBB16B5}"/>
          </ac:spMkLst>
        </pc:spChg>
      </pc:sldChg>
      <pc:sldChg chg="modSp mod">
        <pc:chgData name="Jha, Aryan Ritwajeet" userId="2aad577e-539b-449b-83a6-8d411f484b4d" providerId="ADAL" clId="{F9A49C3A-ABF0-42A7-ADEA-EAC5D79E6D94}" dt="2024-02-13T10:53:55.986" v="39" actId="1076"/>
        <pc:sldMkLst>
          <pc:docMk/>
          <pc:sldMk cId="2160952731" sldId="475"/>
        </pc:sldMkLst>
        <pc:picChg chg="mod">
          <ac:chgData name="Jha, Aryan Ritwajeet" userId="2aad577e-539b-449b-83a6-8d411f484b4d" providerId="ADAL" clId="{F9A49C3A-ABF0-42A7-ADEA-EAC5D79E6D94}" dt="2024-02-13T10:53:55.986" v="39" actId="1076"/>
          <ac:picMkLst>
            <pc:docMk/>
            <pc:sldMk cId="2160952731" sldId="475"/>
            <ac:picMk id="99" creationId="{6F81052B-685B-B41B-4C4F-2D7992AEE1B3}"/>
          </ac:picMkLst>
        </pc:picChg>
      </pc:sldChg>
      <pc:sldChg chg="ord">
        <pc:chgData name="Jha, Aryan Ritwajeet" userId="2aad577e-539b-449b-83a6-8d411f484b4d" providerId="ADAL" clId="{F9A49C3A-ABF0-42A7-ADEA-EAC5D79E6D94}" dt="2024-06-05T09:54:41.583" v="3027"/>
        <pc:sldMkLst>
          <pc:docMk/>
          <pc:sldMk cId="3533914331" sldId="475"/>
        </pc:sldMkLst>
      </pc:sldChg>
      <pc:sldChg chg="addSp modSp">
        <pc:chgData name="Jha, Aryan Ritwajeet" userId="2aad577e-539b-449b-83a6-8d411f484b4d" providerId="ADAL" clId="{F9A49C3A-ABF0-42A7-ADEA-EAC5D79E6D94}" dt="2024-02-13T10:53:45.075" v="38" actId="1076"/>
        <pc:sldMkLst>
          <pc:docMk/>
          <pc:sldMk cId="3823465165" sldId="476"/>
        </pc:sldMkLst>
        <pc:picChg chg="add mod">
          <ac:chgData name="Jha, Aryan Ritwajeet" userId="2aad577e-539b-449b-83a6-8d411f484b4d" providerId="ADAL" clId="{F9A49C3A-ABF0-42A7-ADEA-EAC5D79E6D94}" dt="2024-02-13T10:53:45.075" v="38" actId="1076"/>
          <ac:picMkLst>
            <pc:docMk/>
            <pc:sldMk cId="3823465165" sldId="476"/>
            <ac:picMk id="4097" creationId="{C2AA4B09-1611-393B-7CA8-1C3B3FF097A8}"/>
          </ac:picMkLst>
        </pc:picChg>
      </pc:sldChg>
      <pc:sldChg chg="addSp delSp modSp mod setBg">
        <pc:chgData name="Jha, Aryan Ritwajeet" userId="2aad577e-539b-449b-83a6-8d411f484b4d" providerId="ADAL" clId="{F9A49C3A-ABF0-42A7-ADEA-EAC5D79E6D94}" dt="2024-02-13T10:50:39.075" v="35" actId="1076"/>
        <pc:sldMkLst>
          <pc:docMk/>
          <pc:sldMk cId="3422807654" sldId="477"/>
        </pc:sldMkLst>
        <pc:spChg chg="mod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2" creationId="{57F5A000-2302-2B21-80E9-1E9DA5D1A001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2" creationId="{A4D94D20-0EF1-4E8B-A0E1-117A9E413A5C}"/>
          </ac:spMkLst>
        </pc:spChg>
        <pc:spChg chg="add del">
          <ac:chgData name="Jha, Aryan Ritwajeet" userId="2aad577e-539b-449b-83a6-8d411f484b4d" providerId="ADAL" clId="{F9A49C3A-ABF0-42A7-ADEA-EAC5D79E6D94}" dt="2024-02-13T10:34:21.240" v="21" actId="26606"/>
          <ac:spMkLst>
            <pc:docMk/>
            <pc:sldMk cId="3422807654" sldId="477"/>
            <ac:spMk id="13" creationId="{158B3569-73B2-4D05-8E95-886A6EE17F1F}"/>
          </ac:spMkLst>
        </pc:spChg>
        <pc:grpChg chg="add del">
          <ac:chgData name="Jha, Aryan Ritwajeet" userId="2aad577e-539b-449b-83a6-8d411f484b4d" providerId="ADAL" clId="{F9A49C3A-ABF0-42A7-ADEA-EAC5D79E6D94}" dt="2024-02-13T10:34:21.240" v="21" actId="26606"/>
          <ac:grpSpMkLst>
            <pc:docMk/>
            <pc:sldMk cId="3422807654" sldId="477"/>
            <ac:grpSpMk id="16" creationId="{78B3681E-1C1D-4D0E-A1DE-AE2E3D03C2CD}"/>
          </ac:grpSpMkLst>
        </pc:grp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4" creationId="{87A7513A-DB8C-C580-8938-B81147E3447A}"/>
          </ac:picMkLst>
        </pc:picChg>
        <pc:picChg chg="mod">
          <ac:chgData name="Jha, Aryan Ritwajeet" userId="2aad577e-539b-449b-83a6-8d411f484b4d" providerId="ADAL" clId="{F9A49C3A-ABF0-42A7-ADEA-EAC5D79E6D94}" dt="2024-02-13T10:34:31.256" v="25" actId="1076"/>
          <ac:picMkLst>
            <pc:docMk/>
            <pc:sldMk cId="3422807654" sldId="477"/>
            <ac:picMk id="8" creationId="{78560BC9-3954-AE05-037B-BFCD4EFDC97E}"/>
          </ac:picMkLst>
        </pc:picChg>
        <pc:picChg chg="mod">
          <ac:chgData name="Jha, Aryan Ritwajeet" userId="2aad577e-539b-449b-83a6-8d411f484b4d" providerId="ADAL" clId="{F9A49C3A-ABF0-42A7-ADEA-EAC5D79E6D94}" dt="2024-02-13T10:34:21.240" v="21" actId="26606"/>
          <ac:picMkLst>
            <pc:docMk/>
            <pc:sldMk cId="3422807654" sldId="477"/>
            <ac:picMk id="10" creationId="{B1D53B77-D98C-8875-BBEF-E0F47C3EF48B}"/>
          </ac:picMkLst>
        </pc:picChg>
        <pc:picChg chg="add mod">
          <ac:chgData name="Jha, Aryan Ritwajeet" userId="2aad577e-539b-449b-83a6-8d411f484b4d" providerId="ADAL" clId="{F9A49C3A-ABF0-42A7-ADEA-EAC5D79E6D94}" dt="2024-02-13T10:50:39.075" v="35" actId="1076"/>
          <ac:picMkLst>
            <pc:docMk/>
            <pc:sldMk cId="3422807654" sldId="477"/>
            <ac:picMk id="3073" creationId="{7DB1E450-A553-146E-ADC7-8560CC4DF307}"/>
          </ac:picMkLst>
        </pc:picChg>
        <pc:cxnChg chg="add del">
          <ac:chgData name="Jha, Aryan Ritwajeet" userId="2aad577e-539b-449b-83a6-8d411f484b4d" providerId="ADAL" clId="{F9A49C3A-ABF0-42A7-ADEA-EAC5D79E6D94}" dt="2024-02-13T10:34:21.240" v="21" actId="26606"/>
          <ac:cxnSpMkLst>
            <pc:docMk/>
            <pc:sldMk cId="3422807654" sldId="477"/>
            <ac:cxnSpMk id="14" creationId="{56020367-4FD5-4596-8E10-C5F095CD8DBF}"/>
          </ac:cxnSpMkLst>
        </pc:cxnChg>
      </pc:sldChg>
      <pc:sldChg chg="addSp modSp">
        <pc:chgData name="Jha, Aryan Ritwajeet" userId="2aad577e-539b-449b-83a6-8d411f484b4d" providerId="ADAL" clId="{F9A49C3A-ABF0-42A7-ADEA-EAC5D79E6D94}" dt="2024-02-13T10:33:33.622" v="19" actId="1076"/>
        <pc:sldMkLst>
          <pc:docMk/>
          <pc:sldMk cId="464224995" sldId="478"/>
        </pc:sldMkLst>
        <pc:picChg chg="add mod">
          <ac:chgData name="Jha, Aryan Ritwajeet" userId="2aad577e-539b-449b-83a6-8d411f484b4d" providerId="ADAL" clId="{F9A49C3A-ABF0-42A7-ADEA-EAC5D79E6D94}" dt="2024-02-13T10:33:33.622" v="19" actId="1076"/>
          <ac:picMkLst>
            <pc:docMk/>
            <pc:sldMk cId="464224995" sldId="478"/>
            <ac:picMk id="1025" creationId="{3FC7F138-E0CB-3734-26D6-232867188925}"/>
          </ac:picMkLst>
        </pc:picChg>
      </pc:sldChg>
      <pc:sldChg chg="addSp modSp">
        <pc:chgData name="Jha, Aryan Ritwajeet" userId="2aad577e-539b-449b-83a6-8d411f484b4d" providerId="ADAL" clId="{F9A49C3A-ABF0-42A7-ADEA-EAC5D79E6D94}" dt="2024-02-13T10:48:39.933" v="31" actId="14100"/>
        <pc:sldMkLst>
          <pc:docMk/>
          <pc:sldMk cId="2855413303" sldId="480"/>
        </pc:sldMkLst>
        <pc:picChg chg="add mod">
          <ac:chgData name="Jha, Aryan Ritwajeet" userId="2aad577e-539b-449b-83a6-8d411f484b4d" providerId="ADAL" clId="{F9A49C3A-ABF0-42A7-ADEA-EAC5D79E6D94}" dt="2024-02-13T10:48:39.933" v="31" actId="14100"/>
          <ac:picMkLst>
            <pc:docMk/>
            <pc:sldMk cId="2855413303" sldId="480"/>
            <ac:picMk id="2049" creationId="{F85D7461-EAE9-E6D0-94D1-998CB56FA2AC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4:50:01.948" v="5" actId="14826"/>
        <pc:sldMkLst>
          <pc:docMk/>
          <pc:sldMk cId="3983404320" sldId="483"/>
        </pc:sldMkLst>
        <pc:spChg chg="mod">
          <ac:chgData name="Jha, Aryan Ritwajeet" userId="2aad577e-539b-449b-83a6-8d411f484b4d" providerId="ADAL" clId="{F9A49C3A-ABF0-42A7-ADEA-EAC5D79E6D94}" dt="2024-02-13T04:48:30.275" v="1" actId="20577"/>
          <ac:spMkLst>
            <pc:docMk/>
            <pc:sldMk cId="3983404320" sldId="483"/>
            <ac:spMk id="2" creationId="{D74816C9-C198-1B56-8034-875A3CC8D32E}"/>
          </ac:spMkLst>
        </pc:spChg>
        <pc:picChg chg="mod">
          <ac:chgData name="Jha, Aryan Ritwajeet" userId="2aad577e-539b-449b-83a6-8d411f484b4d" providerId="ADAL" clId="{F9A49C3A-ABF0-42A7-ADEA-EAC5D79E6D94}" dt="2024-02-13T04:48:58.478" v="3" actId="14826"/>
          <ac:picMkLst>
            <pc:docMk/>
            <pc:sldMk cId="3983404320" sldId="483"/>
            <ac:picMk id="4" creationId="{0DFDC2F1-E9D2-5C25-6B36-DDCEFD60930C}"/>
          </ac:picMkLst>
        </pc:picChg>
        <pc:picChg chg="mod">
          <ac:chgData name="Jha, Aryan Ritwajeet" userId="2aad577e-539b-449b-83a6-8d411f484b4d" providerId="ADAL" clId="{F9A49C3A-ABF0-42A7-ADEA-EAC5D79E6D94}" dt="2024-02-13T04:49:18.798" v="4" actId="14826"/>
          <ac:picMkLst>
            <pc:docMk/>
            <pc:sldMk cId="3983404320" sldId="483"/>
            <ac:picMk id="8" creationId="{3F2163E8-32FF-F91D-F4B5-F900D086CEB2}"/>
          </ac:picMkLst>
        </pc:picChg>
        <pc:picChg chg="mod">
          <ac:chgData name="Jha, Aryan Ritwajeet" userId="2aad577e-539b-449b-83a6-8d411f484b4d" providerId="ADAL" clId="{F9A49C3A-ABF0-42A7-ADEA-EAC5D79E6D94}" dt="2024-02-13T04:50:01.948" v="5" actId="14826"/>
          <ac:picMkLst>
            <pc:docMk/>
            <pc:sldMk cId="3983404320" sldId="483"/>
            <ac:picMk id="10" creationId="{59F4C9A2-32EF-9197-CFD7-9DE97B38D858}"/>
          </ac:picMkLst>
        </pc:picChg>
        <pc:picChg chg="mod">
          <ac:chgData name="Jha, Aryan Ritwajeet" userId="2aad577e-539b-449b-83a6-8d411f484b4d" providerId="ADAL" clId="{F9A49C3A-ABF0-42A7-ADEA-EAC5D79E6D94}" dt="2024-02-13T04:48:38.706" v="2" actId="14826"/>
          <ac:picMkLst>
            <pc:docMk/>
            <pc:sldMk cId="3983404320" sldId="483"/>
            <ac:picMk id="1025" creationId="{546FBFC3-1840-38C2-1B76-29607B7F1A39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06:35:18.365" v="15" actId="1076"/>
        <pc:sldMkLst>
          <pc:docMk/>
          <pc:sldMk cId="137442409" sldId="484"/>
        </pc:sldMkLst>
        <pc:spChg chg="mod">
          <ac:chgData name="Jha, Aryan Ritwajeet" userId="2aad577e-539b-449b-83a6-8d411f484b4d" providerId="ADAL" clId="{F9A49C3A-ABF0-42A7-ADEA-EAC5D79E6D94}" dt="2024-02-13T06:32:32.729" v="7" actId="20577"/>
          <ac:spMkLst>
            <pc:docMk/>
            <pc:sldMk cId="137442409" sldId="484"/>
            <ac:spMk id="2" creationId="{B51DB9FD-EC8C-8D8A-2E5E-14FCB1CA9C2D}"/>
          </ac:spMkLst>
        </pc:spChg>
        <pc:picChg chg="mod">
          <ac:chgData name="Jha, Aryan Ritwajeet" userId="2aad577e-539b-449b-83a6-8d411f484b4d" providerId="ADAL" clId="{F9A49C3A-ABF0-42A7-ADEA-EAC5D79E6D94}" dt="2024-02-13T06:33:13.234" v="9" actId="14826"/>
          <ac:picMkLst>
            <pc:docMk/>
            <pc:sldMk cId="137442409" sldId="484"/>
            <ac:picMk id="4" creationId="{63BA0437-3000-7ECA-17AC-C1299105C334}"/>
          </ac:picMkLst>
        </pc:picChg>
        <pc:picChg chg="mod">
          <ac:chgData name="Jha, Aryan Ritwajeet" userId="2aad577e-539b-449b-83a6-8d411f484b4d" providerId="ADAL" clId="{F9A49C3A-ABF0-42A7-ADEA-EAC5D79E6D94}" dt="2024-02-13T06:33:40.516" v="13" actId="1076"/>
          <ac:picMkLst>
            <pc:docMk/>
            <pc:sldMk cId="137442409" sldId="484"/>
            <ac:picMk id="8" creationId="{9ECA5C66-00C6-8682-6725-532ACDB32D0B}"/>
          </ac:picMkLst>
        </pc:picChg>
        <pc:picChg chg="mod">
          <ac:chgData name="Jha, Aryan Ritwajeet" userId="2aad577e-539b-449b-83a6-8d411f484b4d" providerId="ADAL" clId="{F9A49C3A-ABF0-42A7-ADEA-EAC5D79E6D94}" dt="2024-02-13T06:35:18.365" v="15" actId="1076"/>
          <ac:picMkLst>
            <pc:docMk/>
            <pc:sldMk cId="137442409" sldId="484"/>
            <ac:picMk id="10" creationId="{E24FA9B3-0B92-E0DC-59A9-F25CD49174A0}"/>
          </ac:picMkLst>
        </pc:picChg>
        <pc:picChg chg="mod">
          <ac:chgData name="Jha, Aryan Ritwajeet" userId="2aad577e-539b-449b-83a6-8d411f484b4d" providerId="ADAL" clId="{F9A49C3A-ABF0-42A7-ADEA-EAC5D79E6D94}" dt="2024-02-13T06:32:41.330" v="8" actId="14826"/>
          <ac:picMkLst>
            <pc:docMk/>
            <pc:sldMk cId="137442409" sldId="484"/>
            <ac:picMk id="1025" creationId="{B7403D7F-95A8-54FB-208C-8755F6C61D8F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11:08:27.510" v="46" actId="1076"/>
        <pc:sldMkLst>
          <pc:docMk/>
          <pc:sldMk cId="3228349905" sldId="485"/>
        </pc:sldMkLst>
        <pc:spChg chg="mod">
          <ac:chgData name="Jha, Aryan Ritwajeet" userId="2aad577e-539b-449b-83a6-8d411f484b4d" providerId="ADAL" clId="{F9A49C3A-ABF0-42A7-ADEA-EAC5D79E6D94}" dt="2024-02-13T11:01:17.226" v="42" actId="20577"/>
          <ac:spMkLst>
            <pc:docMk/>
            <pc:sldMk cId="3228349905" sldId="485"/>
            <ac:spMk id="2" creationId="{CB4FB4C7-AE3D-506E-7C05-1986445D5B6E}"/>
          </ac:spMkLst>
        </pc:spChg>
        <pc:picChg chg="mod">
          <ac:chgData name="Jha, Aryan Ritwajeet" userId="2aad577e-539b-449b-83a6-8d411f484b4d" providerId="ADAL" clId="{F9A49C3A-ABF0-42A7-ADEA-EAC5D79E6D94}" dt="2024-02-13T11:07:44.069" v="44" actId="14826"/>
          <ac:picMkLst>
            <pc:docMk/>
            <pc:sldMk cId="3228349905" sldId="485"/>
            <ac:picMk id="5" creationId="{C9645807-1406-E8AF-F0D8-7F54BF70AD60}"/>
          </ac:picMkLst>
        </pc:picChg>
        <pc:picChg chg="mod">
          <ac:chgData name="Jha, Aryan Ritwajeet" userId="2aad577e-539b-449b-83a6-8d411f484b4d" providerId="ADAL" clId="{F9A49C3A-ABF0-42A7-ADEA-EAC5D79E6D94}" dt="2024-02-13T11:08:27.510" v="46" actId="1076"/>
          <ac:picMkLst>
            <pc:docMk/>
            <pc:sldMk cId="3228349905" sldId="485"/>
            <ac:picMk id="7" creationId="{688CBC80-4460-250C-58E9-6F1D7C0CEE73}"/>
          </ac:picMkLst>
        </pc:picChg>
        <pc:picChg chg="mod">
          <ac:chgData name="Jha, Aryan Ritwajeet" userId="2aad577e-539b-449b-83a6-8d411f484b4d" providerId="ADAL" clId="{F9A49C3A-ABF0-42A7-ADEA-EAC5D79E6D94}" dt="2024-02-13T11:07:20.668" v="43" actId="14826"/>
          <ac:picMkLst>
            <pc:docMk/>
            <pc:sldMk cId="3228349905" sldId="485"/>
            <ac:picMk id="4097" creationId="{B85E816B-9233-C12C-DA81-4CD4E74917BD}"/>
          </ac:picMkLst>
        </pc:picChg>
      </pc:sldChg>
      <pc:sldChg chg="modSp add mod">
        <pc:chgData name="Jha, Aryan Ritwajeet" userId="2aad577e-539b-449b-83a6-8d411f484b4d" providerId="ADAL" clId="{F9A49C3A-ABF0-42A7-ADEA-EAC5D79E6D94}" dt="2024-02-13T20:08:05.114" v="55" actId="14826"/>
        <pc:sldMkLst>
          <pc:docMk/>
          <pc:sldMk cId="3422331378" sldId="486"/>
        </pc:sldMkLst>
        <pc:spChg chg="mod">
          <ac:chgData name="Jha, Aryan Ritwajeet" userId="2aad577e-539b-449b-83a6-8d411f484b4d" providerId="ADAL" clId="{F9A49C3A-ABF0-42A7-ADEA-EAC5D79E6D94}" dt="2024-02-13T20:06:56.665" v="52" actId="20577"/>
          <ac:spMkLst>
            <pc:docMk/>
            <pc:sldMk cId="3422331378" sldId="486"/>
            <ac:spMk id="2" creationId="{4228F4F3-4C3D-A0A5-1753-295E0E5F7427}"/>
          </ac:spMkLst>
        </pc:spChg>
        <pc:picChg chg="mod">
          <ac:chgData name="Jha, Aryan Ritwajeet" userId="2aad577e-539b-449b-83a6-8d411f484b4d" providerId="ADAL" clId="{F9A49C3A-ABF0-42A7-ADEA-EAC5D79E6D94}" dt="2024-02-13T20:06:40.991" v="51" actId="14826"/>
          <ac:picMkLst>
            <pc:docMk/>
            <pc:sldMk cId="3422331378" sldId="486"/>
            <ac:picMk id="4" creationId="{A1D0797C-78B7-163A-D325-094212C4B7A7}"/>
          </ac:picMkLst>
        </pc:picChg>
        <pc:picChg chg="mod">
          <ac:chgData name="Jha, Aryan Ritwajeet" userId="2aad577e-539b-449b-83a6-8d411f484b4d" providerId="ADAL" clId="{F9A49C3A-ABF0-42A7-ADEA-EAC5D79E6D94}" dt="2024-02-13T20:07:11.999" v="54" actId="14826"/>
          <ac:picMkLst>
            <pc:docMk/>
            <pc:sldMk cId="3422331378" sldId="486"/>
            <ac:picMk id="8" creationId="{477AD2B7-0738-519E-1483-C4B9D5E3FCAE}"/>
          </ac:picMkLst>
        </pc:picChg>
        <pc:picChg chg="mod">
          <ac:chgData name="Jha, Aryan Ritwajeet" userId="2aad577e-539b-449b-83a6-8d411f484b4d" providerId="ADAL" clId="{F9A49C3A-ABF0-42A7-ADEA-EAC5D79E6D94}" dt="2024-02-13T20:08:05.114" v="55" actId="14826"/>
          <ac:picMkLst>
            <pc:docMk/>
            <pc:sldMk cId="3422331378" sldId="486"/>
            <ac:picMk id="10" creationId="{148C56AD-6831-03A8-612C-63D0027F4BF6}"/>
          </ac:picMkLst>
        </pc:picChg>
        <pc:picChg chg="mod">
          <ac:chgData name="Jha, Aryan Ritwajeet" userId="2aad577e-539b-449b-83a6-8d411f484b4d" providerId="ADAL" clId="{F9A49C3A-ABF0-42A7-ADEA-EAC5D79E6D94}" dt="2024-02-13T20:06:18.664" v="50" actId="14826"/>
          <ac:picMkLst>
            <pc:docMk/>
            <pc:sldMk cId="3422331378" sldId="486"/>
            <ac:picMk id="1025" creationId="{04FA7F1F-9A7E-504A-A8AC-A74190E21B39}"/>
          </ac:picMkLst>
        </pc:picChg>
      </pc:sldChg>
      <pc:sldChg chg="addSp delSp modSp new mod">
        <pc:chgData name="Jha, Aryan Ritwajeet" userId="2aad577e-539b-449b-83a6-8d411f484b4d" providerId="ADAL" clId="{F9A49C3A-ABF0-42A7-ADEA-EAC5D79E6D94}" dt="2024-02-27T19:58:38.360" v="2047" actId="20577"/>
        <pc:sldMkLst>
          <pc:docMk/>
          <pc:sldMk cId="1813289023" sldId="495"/>
        </pc:sldMkLst>
        <pc:spChg chg="mod">
          <ac:chgData name="Jha, Aryan Ritwajeet" userId="2aad577e-539b-449b-83a6-8d411f484b4d" providerId="ADAL" clId="{F9A49C3A-ABF0-42A7-ADEA-EAC5D79E6D94}" dt="2024-02-27T19:03:36.332" v="127" actId="20577"/>
          <ac:spMkLst>
            <pc:docMk/>
            <pc:sldMk cId="1813289023" sldId="495"/>
            <ac:spMk id="2" creationId="{2956FD70-DECC-C50D-18F4-744D03E93586}"/>
          </ac:spMkLst>
        </pc:spChg>
        <pc:spChg chg="del">
          <ac:chgData name="Jha, Aryan Ritwajeet" userId="2aad577e-539b-449b-83a6-8d411f484b4d" providerId="ADAL" clId="{F9A49C3A-ABF0-42A7-ADEA-EAC5D79E6D94}" dt="2024-02-27T19:05:20.732" v="128" actId="22"/>
          <ac:spMkLst>
            <pc:docMk/>
            <pc:sldMk cId="1813289023" sldId="495"/>
            <ac:spMk id="3" creationId="{E110C4D0-C871-CE02-BD36-043E136CCB77}"/>
          </ac:spMkLst>
        </pc:spChg>
        <pc:spChg chg="add mod">
          <ac:chgData name="Jha, Aryan Ritwajeet" userId="2aad577e-539b-449b-83a6-8d411f484b4d" providerId="ADAL" clId="{F9A49C3A-ABF0-42A7-ADEA-EAC5D79E6D94}" dt="2024-02-27T19:58:38.360" v="2047" actId="20577"/>
          <ac:spMkLst>
            <pc:docMk/>
            <pc:sldMk cId="1813289023" sldId="495"/>
            <ac:spMk id="6" creationId="{7829962E-FED2-5ED5-4426-14EB38A2416B}"/>
          </ac:spMkLst>
        </pc:spChg>
        <pc:spChg chg="add del mod">
          <ac:chgData name="Jha, Aryan Ritwajeet" userId="2aad577e-539b-449b-83a6-8d411f484b4d" providerId="ADAL" clId="{F9A49C3A-ABF0-42A7-ADEA-EAC5D79E6D94}" dt="2024-02-27T19:44:08.576" v="1257" actId="478"/>
          <ac:spMkLst>
            <pc:docMk/>
            <pc:sldMk cId="1813289023" sldId="495"/>
            <ac:spMk id="10" creationId="{2156A12C-52EC-E2BA-33C0-B4983E5F6B4A}"/>
          </ac:spMkLst>
        </pc:spChg>
        <pc:picChg chg="add del mod ord">
          <ac:chgData name="Jha, Aryan Ritwajeet" userId="2aad577e-539b-449b-83a6-8d411f484b4d" providerId="ADAL" clId="{F9A49C3A-ABF0-42A7-ADEA-EAC5D79E6D94}" dt="2024-02-27T19:44:02.663" v="1256" actId="478"/>
          <ac:picMkLst>
            <pc:docMk/>
            <pc:sldMk cId="1813289023" sldId="495"/>
            <ac:picMk id="5" creationId="{7057606B-A0F5-855A-5C72-882BCC3DAD44}"/>
          </ac:picMkLst>
        </pc:picChg>
        <pc:picChg chg="add mod">
          <ac:chgData name="Jha, Aryan Ritwajeet" userId="2aad577e-539b-449b-83a6-8d411f484b4d" providerId="ADAL" clId="{F9A49C3A-ABF0-42A7-ADEA-EAC5D79E6D94}" dt="2024-02-27T19:35:55.426" v="302" actId="1076"/>
          <ac:picMkLst>
            <pc:docMk/>
            <pc:sldMk cId="1813289023" sldId="495"/>
            <ac:picMk id="8" creationId="{55F3DEDD-97E1-1395-04CC-1FF6151CE256}"/>
          </ac:picMkLst>
        </pc:picChg>
      </pc:sldChg>
      <pc:sldChg chg="new del">
        <pc:chgData name="Jha, Aryan Ritwajeet" userId="2aad577e-539b-449b-83a6-8d411f484b4d" providerId="ADAL" clId="{F9A49C3A-ABF0-42A7-ADEA-EAC5D79E6D94}" dt="2024-02-27T19:33:22.527" v="290" actId="47"/>
        <pc:sldMkLst>
          <pc:docMk/>
          <pc:sldMk cId="1009036100" sldId="496"/>
        </pc:sldMkLst>
      </pc:sldChg>
      <pc:sldChg chg="modSp new mod">
        <pc:chgData name="Jha, Aryan Ritwajeet" userId="2aad577e-539b-449b-83a6-8d411f484b4d" providerId="ADAL" clId="{F9A49C3A-ABF0-42A7-ADEA-EAC5D79E6D94}" dt="2024-02-27T20:01:13.946" v="2077" actId="20577"/>
        <pc:sldMkLst>
          <pc:docMk/>
          <pc:sldMk cId="393568247" sldId="497"/>
        </pc:sldMkLst>
        <pc:spChg chg="mod">
          <ac:chgData name="Jha, Aryan Ritwajeet" userId="2aad577e-539b-449b-83a6-8d411f484b4d" providerId="ADAL" clId="{F9A49C3A-ABF0-42A7-ADEA-EAC5D79E6D94}" dt="2024-02-27T19:06:48.881" v="247" actId="20577"/>
          <ac:spMkLst>
            <pc:docMk/>
            <pc:sldMk cId="393568247" sldId="497"/>
            <ac:spMk id="2" creationId="{6B758F90-7FBA-010F-38F7-A909F071242E}"/>
          </ac:spMkLst>
        </pc:spChg>
        <pc:spChg chg="mod">
          <ac:chgData name="Jha, Aryan Ritwajeet" userId="2aad577e-539b-449b-83a6-8d411f484b4d" providerId="ADAL" clId="{F9A49C3A-ABF0-42A7-ADEA-EAC5D79E6D94}" dt="2024-02-27T20:01:13.946" v="2077" actId="20577"/>
          <ac:spMkLst>
            <pc:docMk/>
            <pc:sldMk cId="393568247" sldId="497"/>
            <ac:spMk id="3" creationId="{F6D5BAC5-8022-FD72-F332-C1829B2EC1CB}"/>
          </ac:spMkLst>
        </pc:spChg>
      </pc:sldChg>
      <pc:sldChg chg="addSp delSp modSp add mod">
        <pc:chgData name="Jha, Aryan Ritwajeet" userId="2aad577e-539b-449b-83a6-8d411f484b4d" providerId="ADAL" clId="{F9A49C3A-ABF0-42A7-ADEA-EAC5D79E6D94}" dt="2024-02-27T19:53:22.331" v="1279" actId="21"/>
        <pc:sldMkLst>
          <pc:docMk/>
          <pc:sldMk cId="2137460107" sldId="498"/>
        </pc:sldMkLst>
        <pc:spChg chg="mod">
          <ac:chgData name="Jha, Aryan Ritwajeet" userId="2aad577e-539b-449b-83a6-8d411f484b4d" providerId="ADAL" clId="{F9A49C3A-ABF0-42A7-ADEA-EAC5D79E6D94}" dt="2024-02-27T19:47:05.715" v="1274" actId="113"/>
          <ac:spMkLst>
            <pc:docMk/>
            <pc:sldMk cId="2137460107" sldId="498"/>
            <ac:spMk id="6" creationId="{628F10E2-77E3-70F9-280B-50A87D16E88C}"/>
          </ac:spMkLst>
        </pc:spChg>
        <pc:picChg chg="add del mod">
          <ac:chgData name="Jha, Aryan Ritwajeet" userId="2aad577e-539b-449b-83a6-8d411f484b4d" providerId="ADAL" clId="{F9A49C3A-ABF0-42A7-ADEA-EAC5D79E6D94}" dt="2024-02-27T19:53:22.331" v="1279" actId="21"/>
          <ac:picMkLst>
            <pc:docMk/>
            <pc:sldMk cId="2137460107" sldId="498"/>
            <ac:picMk id="4" creationId="{FF55C79C-A062-EC5D-C1C5-AD67ECF2ECC7}"/>
          </ac:picMkLst>
        </pc:picChg>
      </pc:sldChg>
      <pc:sldChg chg="addSp delSp modSp add mod">
        <pc:chgData name="Jha, Aryan Ritwajeet" userId="2aad577e-539b-449b-83a6-8d411f484b4d" providerId="ADAL" clId="{F9A49C3A-ABF0-42A7-ADEA-EAC5D79E6D94}" dt="2024-02-27T19:56:52.100" v="1844" actId="20577"/>
        <pc:sldMkLst>
          <pc:docMk/>
          <pc:sldMk cId="1294441353" sldId="499"/>
        </pc:sldMkLst>
        <pc:spChg chg="add del mod">
          <ac:chgData name="Jha, Aryan Ritwajeet" userId="2aad577e-539b-449b-83a6-8d411f484b4d" providerId="ADAL" clId="{F9A49C3A-ABF0-42A7-ADEA-EAC5D79E6D94}" dt="2024-02-27T19:53:33.141" v="1282" actId="478"/>
          <ac:spMkLst>
            <pc:docMk/>
            <pc:sldMk cId="1294441353" sldId="499"/>
            <ac:spMk id="4" creationId="{062AF66D-334C-B021-FE32-798962B02807}"/>
          </ac:spMkLst>
        </pc:spChg>
        <pc:spChg chg="mod">
          <ac:chgData name="Jha, Aryan Ritwajeet" userId="2aad577e-539b-449b-83a6-8d411f484b4d" providerId="ADAL" clId="{F9A49C3A-ABF0-42A7-ADEA-EAC5D79E6D94}" dt="2024-02-27T19:56:52.100" v="1844" actId="20577"/>
          <ac:spMkLst>
            <pc:docMk/>
            <pc:sldMk cId="1294441353" sldId="499"/>
            <ac:spMk id="6" creationId="{E6305959-A014-77AD-3124-4ACD2B85849A}"/>
          </ac:spMkLst>
        </pc:sp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5" creationId="{6982702A-0FD3-4282-14F6-AE2D426E1E23}"/>
          </ac:picMkLst>
        </pc:picChg>
        <pc:picChg chg="add mod">
          <ac:chgData name="Jha, Aryan Ritwajeet" userId="2aad577e-539b-449b-83a6-8d411f484b4d" providerId="ADAL" clId="{F9A49C3A-ABF0-42A7-ADEA-EAC5D79E6D94}" dt="2024-02-27T19:53:44.023" v="1285" actId="14100"/>
          <ac:picMkLst>
            <pc:docMk/>
            <pc:sldMk cId="1294441353" sldId="499"/>
            <ac:picMk id="7" creationId="{FF55C79C-A062-EC5D-C1C5-AD67ECF2ECC7}"/>
          </ac:picMkLst>
        </pc:picChg>
        <pc:picChg chg="del">
          <ac:chgData name="Jha, Aryan Ritwajeet" userId="2aad577e-539b-449b-83a6-8d411f484b4d" providerId="ADAL" clId="{F9A49C3A-ABF0-42A7-ADEA-EAC5D79E6D94}" dt="2024-02-27T19:53:30.561" v="1281" actId="478"/>
          <ac:picMkLst>
            <pc:docMk/>
            <pc:sldMk cId="1294441353" sldId="499"/>
            <ac:picMk id="8" creationId="{01215104-44A3-A997-9279-D95C58939887}"/>
          </ac:picMkLst>
        </pc:picChg>
      </pc:sldChg>
      <pc:sldChg chg="delSp modSp add mod ord">
        <pc:chgData name="Jha, Aryan Ritwajeet" userId="2aad577e-539b-449b-83a6-8d411f484b4d" providerId="ADAL" clId="{F9A49C3A-ABF0-42A7-ADEA-EAC5D79E6D94}" dt="2024-02-27T20:23:24.673" v="2279" actId="20577"/>
        <pc:sldMkLst>
          <pc:docMk/>
          <pc:sldMk cId="210630985" sldId="500"/>
        </pc:sldMkLst>
        <pc:spChg chg="mod">
          <ac:chgData name="Jha, Aryan Ritwajeet" userId="2aad577e-539b-449b-83a6-8d411f484b4d" providerId="ADAL" clId="{F9A49C3A-ABF0-42A7-ADEA-EAC5D79E6D94}" dt="2024-02-27T20:23:24.673" v="2279" actId="20577"/>
          <ac:spMkLst>
            <pc:docMk/>
            <pc:sldMk cId="210630985" sldId="500"/>
            <ac:spMk id="6" creationId="{A1D741F1-342F-9981-CE74-A45DD661CF08}"/>
          </ac:spMkLst>
        </pc:spChg>
        <pc:picChg chg="del">
          <ac:chgData name="Jha, Aryan Ritwajeet" userId="2aad577e-539b-449b-83a6-8d411f484b4d" providerId="ADAL" clId="{F9A49C3A-ABF0-42A7-ADEA-EAC5D79E6D94}" dt="2024-02-27T20:05:10.731" v="2087" actId="478"/>
          <ac:picMkLst>
            <pc:docMk/>
            <pc:sldMk cId="210630985" sldId="500"/>
            <ac:picMk id="8" creationId="{4B083749-FCE5-74E5-6D6A-373104CF6227}"/>
          </ac:picMkLst>
        </pc:picChg>
      </pc:sldChg>
      <pc:sldChg chg="ord">
        <pc:chgData name="Jha, Aryan Ritwajeet" userId="2aad577e-539b-449b-83a6-8d411f484b4d" providerId="ADAL" clId="{F9A49C3A-ABF0-42A7-ADEA-EAC5D79E6D94}" dt="2024-03-21T04:02:07.403" v="2281"/>
        <pc:sldMkLst>
          <pc:docMk/>
          <pc:sldMk cId="563642769" sldId="525"/>
        </pc:sldMkLst>
      </pc:sldChg>
      <pc:sldChg chg="modSp mod ord">
        <pc:chgData name="Jha, Aryan Ritwajeet" userId="2aad577e-539b-449b-83a6-8d411f484b4d" providerId="ADAL" clId="{F9A49C3A-ABF0-42A7-ADEA-EAC5D79E6D94}" dt="2024-03-21T04:35:35.865" v="2284" actId="14826"/>
        <pc:sldMkLst>
          <pc:docMk/>
          <pc:sldMk cId="1137517003" sldId="534"/>
        </pc:sldMkLst>
        <pc:picChg chg="mod">
          <ac:chgData name="Jha, Aryan Ritwajeet" userId="2aad577e-539b-449b-83a6-8d411f484b4d" providerId="ADAL" clId="{F9A49C3A-ABF0-42A7-ADEA-EAC5D79E6D94}" dt="2024-03-21T04:35:35.865" v="2284" actId="14826"/>
          <ac:picMkLst>
            <pc:docMk/>
            <pc:sldMk cId="1137517003" sldId="534"/>
            <ac:picMk id="7" creationId="{58203A00-1CD2-A3DA-86E9-01B5A415E0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16.428" v="2318"/>
        <pc:sldMkLst>
          <pc:docMk/>
          <pc:sldMk cId="2326112708" sldId="551"/>
        </pc:sldMkLst>
        <pc:spChg chg="mod">
          <ac:chgData name="Jha, Aryan Ritwajeet" userId="2aad577e-539b-449b-83a6-8d411f484b4d" providerId="ADAL" clId="{F9A49C3A-ABF0-42A7-ADEA-EAC5D79E6D94}" dt="2024-04-02T10:05:32.229" v="2309" actId="20577"/>
          <ac:spMkLst>
            <pc:docMk/>
            <pc:sldMk cId="2326112708" sldId="55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3" creationId="{9D584CB1-C804-4298-6C61-0FE48D2E0358}"/>
          </ac:spMkLst>
        </pc:spChg>
        <pc:spChg chg="add mod">
          <ac:chgData name="Jha, Aryan Ritwajeet" userId="2aad577e-539b-449b-83a6-8d411f484b4d" providerId="ADAL" clId="{F9A49C3A-ABF0-42A7-ADEA-EAC5D79E6D94}" dt="2024-04-02T10:07:16.428" v="2318"/>
          <ac:spMkLst>
            <pc:docMk/>
            <pc:sldMk cId="2326112708" sldId="551"/>
            <ac:spMk id="4" creationId="{CCE66C28-AD4D-EEC7-6574-3BB2B88B12F4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15.592" v="2317" actId="478"/>
          <ac:spMkLst>
            <pc:docMk/>
            <pc:sldMk cId="2326112708" sldId="551"/>
            <ac:spMk id="12" creationId="{17DC5A1E-915B-C53E-2002-88030676C7D9}"/>
          </ac:spMkLst>
        </pc:spChg>
        <pc:picChg chg="mod">
          <ac:chgData name="Jha, Aryan Ritwajeet" userId="2aad577e-539b-449b-83a6-8d411f484b4d" providerId="ADAL" clId="{F9A49C3A-ABF0-42A7-ADEA-EAC5D79E6D94}" dt="2024-04-02T10:06:54.442" v="2316" actId="14826"/>
          <ac:picMkLst>
            <pc:docMk/>
            <pc:sldMk cId="2326112708" sldId="551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02T10:06:33.344" v="2315" actId="14826"/>
          <ac:picMkLst>
            <pc:docMk/>
            <pc:sldMk cId="2326112708" sldId="551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02T10:05:59.031" v="2313"/>
          <ac:picMkLst>
            <pc:docMk/>
            <pc:sldMk cId="2326112708" sldId="551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02T10:06:14.687" v="2314" actId="14826"/>
          <ac:picMkLst>
            <pc:docMk/>
            <pc:sldMk cId="2326112708" sldId="551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02T10:07:23.678" v="2320"/>
        <pc:sldMkLst>
          <pc:docMk/>
          <pc:sldMk cId="2490669606" sldId="552"/>
        </pc:sldMkLst>
        <pc:spChg chg="mod">
          <ac:chgData name="Jha, Aryan Ritwajeet" userId="2aad577e-539b-449b-83a6-8d411f484b4d" providerId="ADAL" clId="{F9A49C3A-ABF0-42A7-ADEA-EAC5D79E6D94}" dt="2024-04-02T10:05:38.304" v="2311" actId="20577"/>
          <ac:spMkLst>
            <pc:docMk/>
            <pc:sldMk cId="2490669606" sldId="55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4" creationId="{678C4E24-633B-EAF5-51DE-0E0CB9672AAB}"/>
          </ac:spMkLst>
        </pc:spChg>
        <pc:spChg chg="add mod">
          <ac:chgData name="Jha, Aryan Ritwajeet" userId="2aad577e-539b-449b-83a6-8d411f484b4d" providerId="ADAL" clId="{F9A49C3A-ABF0-42A7-ADEA-EAC5D79E6D94}" dt="2024-04-02T10:07:23.678" v="2320"/>
          <ac:spMkLst>
            <pc:docMk/>
            <pc:sldMk cId="2490669606" sldId="552"/>
            <ac:spMk id="5" creationId="{1E9DA209-9414-85ED-47E5-C0A87BC01709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0" creationId="{D83E3574-324F-2F24-AEDE-81ED13339FA8}"/>
          </ac:spMkLst>
        </pc:spChg>
        <pc:spChg chg="del">
          <ac:chgData name="Jha, Aryan Ritwajeet" userId="2aad577e-539b-449b-83a6-8d411f484b4d" providerId="ADAL" clId="{F9A49C3A-ABF0-42A7-ADEA-EAC5D79E6D94}" dt="2024-04-02T10:07:23.118" v="2319" actId="478"/>
          <ac:spMkLst>
            <pc:docMk/>
            <pc:sldMk cId="2490669606" sldId="552"/>
            <ac:spMk id="12" creationId="{17DC5A1E-915B-C53E-2002-88030676C7D9}"/>
          </ac:spMkLst>
        </pc:spChg>
      </pc:sldChg>
      <pc:sldChg chg="modSp">
        <pc:chgData name="Jha, Aryan Ritwajeet" userId="2aad577e-539b-449b-83a6-8d411f484b4d" providerId="ADAL" clId="{F9A49C3A-ABF0-42A7-ADEA-EAC5D79E6D94}" dt="2024-04-02T09:06:32.333" v="2297"/>
        <pc:sldMkLst>
          <pc:docMk/>
          <pc:sldMk cId="2420896121" sldId="553"/>
        </pc:sldMkLst>
        <pc:picChg chg="mod">
          <ac:chgData name="Jha, Aryan Ritwajeet" userId="2aad577e-539b-449b-83a6-8d411f484b4d" providerId="ADAL" clId="{F9A49C3A-ABF0-42A7-ADEA-EAC5D79E6D94}" dt="2024-04-02T09:06:32.333" v="2297"/>
          <ac:picMkLst>
            <pc:docMk/>
            <pc:sldMk cId="2420896121" sldId="553"/>
            <ac:picMk id="15" creationId="{CF66CFB1-01D7-E7DD-085F-8E456F3CD5A6}"/>
          </ac:picMkLst>
        </pc:picChg>
      </pc:sldChg>
      <pc:sldChg chg="modSp">
        <pc:chgData name="Jha, Aryan Ritwajeet" userId="2aad577e-539b-449b-83a6-8d411f484b4d" providerId="ADAL" clId="{F9A49C3A-ABF0-42A7-ADEA-EAC5D79E6D94}" dt="2024-04-02T09:06:25.278" v="2296"/>
        <pc:sldMkLst>
          <pc:docMk/>
          <pc:sldMk cId="3946618047" sldId="554"/>
        </pc:sldMkLst>
        <pc:picChg chg="mod">
          <ac:chgData name="Jha, Aryan Ritwajeet" userId="2aad577e-539b-449b-83a6-8d411f484b4d" providerId="ADAL" clId="{F9A49C3A-ABF0-42A7-ADEA-EAC5D79E6D94}" dt="2024-04-02T09:06:25.278" v="2296"/>
          <ac:picMkLst>
            <pc:docMk/>
            <pc:sldMk cId="3946618047" sldId="554"/>
            <ac:picMk id="15" creationId="{6704F518-A05C-917B-A73D-9C06BBC8A428}"/>
          </ac:picMkLst>
        </pc:picChg>
      </pc:sldChg>
      <pc:sldChg chg="modSp mod">
        <pc:chgData name="Jha, Aryan Ritwajeet" userId="2aad577e-539b-449b-83a6-8d411f484b4d" providerId="ADAL" clId="{F9A49C3A-ABF0-42A7-ADEA-EAC5D79E6D94}" dt="2024-04-02T09:06:14.255" v="2295"/>
        <pc:sldMkLst>
          <pc:docMk/>
          <pc:sldMk cId="3979316752" sldId="556"/>
        </pc:sldMkLst>
        <pc:picChg chg="mod">
          <ac:chgData name="Jha, Aryan Ritwajeet" userId="2aad577e-539b-449b-83a6-8d411f484b4d" providerId="ADAL" clId="{F9A49C3A-ABF0-42A7-ADEA-EAC5D79E6D94}" dt="2024-04-02T09:01:26.068" v="2285" actId="14826"/>
          <ac:picMkLst>
            <pc:docMk/>
            <pc:sldMk cId="3979316752" sldId="556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02T09:02:27.623" v="2287" actId="14826"/>
          <ac:picMkLst>
            <pc:docMk/>
            <pc:sldMk cId="3979316752" sldId="556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02T09:02:08.321" v="2286" actId="14826"/>
          <ac:picMkLst>
            <pc:docMk/>
            <pc:sldMk cId="3979316752" sldId="556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02T09:06:14.255" v="2295"/>
          <ac:picMkLst>
            <pc:docMk/>
            <pc:sldMk cId="3979316752" sldId="556"/>
            <ac:picMk id="15" creationId="{6704F518-A05C-917B-A73D-9C06BBC8A428}"/>
          </ac:picMkLst>
        </pc:picChg>
      </pc:sldChg>
      <pc:sldChg chg="modSp add mod">
        <pc:chgData name="Jha, Aryan Ritwajeet" userId="2aad577e-539b-449b-83a6-8d411f484b4d" providerId="ADAL" clId="{F9A49C3A-ABF0-42A7-ADEA-EAC5D79E6D94}" dt="2024-04-02T09:12:34.622" v="2306" actId="14826"/>
        <pc:sldMkLst>
          <pc:docMk/>
          <pc:sldMk cId="2073063759" sldId="563"/>
        </pc:sldMkLst>
        <pc:spChg chg="mod">
          <ac:chgData name="Jha, Aryan Ritwajeet" userId="2aad577e-539b-449b-83a6-8d411f484b4d" providerId="ADAL" clId="{F9A49C3A-ABF0-42A7-ADEA-EAC5D79E6D94}" dt="2024-04-02T09:07:22.368" v="2302"/>
          <ac:spMkLst>
            <pc:docMk/>
            <pc:sldMk cId="2073063759" sldId="56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4-02T09:10:48.761" v="2303" actId="14826"/>
          <ac:picMkLst>
            <pc:docMk/>
            <pc:sldMk cId="2073063759" sldId="563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09:11:50.383" v="2304" actId="14826"/>
          <ac:picMkLst>
            <pc:docMk/>
            <pc:sldMk cId="2073063759" sldId="563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09:12:14.986" v="2305" actId="14826"/>
          <ac:picMkLst>
            <pc:docMk/>
            <pc:sldMk cId="2073063759" sldId="563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09:12:34.622" v="2306" actId="14826"/>
          <ac:picMkLst>
            <pc:docMk/>
            <pc:sldMk cId="2073063759" sldId="563"/>
            <ac:picMk id="20" creationId="{43776BBA-741D-7116-6CA2-77C92008FDED}"/>
          </ac:picMkLst>
        </pc:picChg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4206605898" sldId="564"/>
        </pc:sldMkLst>
      </pc:sldChg>
      <pc:sldChg chg="add">
        <pc:chgData name="Jha, Aryan Ritwajeet" userId="2aad577e-539b-449b-83a6-8d411f484b4d" providerId="ADAL" clId="{F9A49C3A-ABF0-42A7-ADEA-EAC5D79E6D94}" dt="2024-04-02T10:05:26.258" v="2307"/>
        <pc:sldMkLst>
          <pc:docMk/>
          <pc:sldMk cId="749836242" sldId="565"/>
        </pc:sldMkLst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419988435" sldId="566"/>
        </pc:sldMkLst>
        <pc:spChg chg="mod">
          <ac:chgData name="Jha, Aryan Ritwajeet" userId="2aad577e-539b-449b-83a6-8d411f484b4d" providerId="ADAL" clId="{F9A49C3A-ABF0-42A7-ADEA-EAC5D79E6D94}" dt="2024-04-02T10:08:07.297" v="2325" actId="20577"/>
          <ac:spMkLst>
            <pc:docMk/>
            <pc:sldMk cId="3419988435" sldId="566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5:13.949" v="2379" actId="1076"/>
        <pc:sldMkLst>
          <pc:docMk/>
          <pc:sldMk cId="3713249209" sldId="566"/>
        </pc:sldMkLst>
        <pc:spChg chg="mod">
          <ac:chgData name="Jha, Aryan Ritwajeet" userId="2aad577e-539b-449b-83a6-8d411f484b4d" providerId="ADAL" clId="{F9A49C3A-ABF0-42A7-ADEA-EAC5D79E6D94}" dt="2024-04-02T10:08:56.218" v="2338" actId="20577"/>
          <ac:spMkLst>
            <pc:docMk/>
            <pc:sldMk cId="3713249209" sldId="566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00.117" v="2339" actId="478"/>
          <ac:spMkLst>
            <pc:docMk/>
            <pc:sldMk cId="3713249209" sldId="566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6" creationId="{81D04D98-0AF8-8FF3-9449-B90001A488E6}"/>
          </ac:spMkLst>
        </pc:spChg>
        <pc:spChg chg="add mod">
          <ac:chgData name="Jha, Aryan Ritwajeet" userId="2aad577e-539b-449b-83a6-8d411f484b4d" providerId="ADAL" clId="{F9A49C3A-ABF0-42A7-ADEA-EAC5D79E6D94}" dt="2024-04-02T10:09:10.171" v="2344"/>
          <ac:spMkLst>
            <pc:docMk/>
            <pc:sldMk cId="3713249209" sldId="566"/>
            <ac:spMk id="7" creationId="{73AFF112-8CB6-AB32-A141-D5C297A67FB4}"/>
          </ac:spMkLst>
        </pc:spChg>
        <pc:spChg chg="add">
          <ac:chgData name="Jha, Aryan Ritwajeet" userId="2aad577e-539b-449b-83a6-8d411f484b4d" providerId="ADAL" clId="{F9A49C3A-ABF0-42A7-ADEA-EAC5D79E6D94}" dt="2024-04-02T10:14:26.232" v="2360"/>
          <ac:spMkLst>
            <pc:docMk/>
            <pc:sldMk cId="3713249209" sldId="566"/>
            <ac:spMk id="8" creationId="{95CF1757-23C4-F032-922F-21C1259E8DD7}"/>
          </ac:spMkLst>
        </pc:spChg>
        <pc:spChg chg="add mod">
          <ac:chgData name="Jha, Aryan Ritwajeet" userId="2aad577e-539b-449b-83a6-8d411f484b4d" providerId="ADAL" clId="{F9A49C3A-ABF0-42A7-ADEA-EAC5D79E6D94}" dt="2024-04-02T10:14:35.296" v="2362"/>
          <ac:spMkLst>
            <pc:docMk/>
            <pc:sldMk cId="3713249209" sldId="566"/>
            <ac:spMk id="9" creationId="{58BF9C08-40D6-997F-E7CF-C24526DCBBE1}"/>
          </ac:spMkLst>
        </pc:spChg>
        <pc:spChg chg="add mod">
          <ac:chgData name="Jha, Aryan Ritwajeet" userId="2aad577e-539b-449b-83a6-8d411f484b4d" providerId="ADAL" clId="{F9A49C3A-ABF0-42A7-ADEA-EAC5D79E6D94}" dt="2024-04-02T10:14:42.095" v="2368"/>
          <ac:spMkLst>
            <pc:docMk/>
            <pc:sldMk cId="3713249209" sldId="566"/>
            <ac:spMk id="10" creationId="{4D3A7878-8A54-3032-E444-DF4981CB7ACC}"/>
          </ac:spMkLst>
        </pc:spChg>
        <pc:picChg chg="mod">
          <ac:chgData name="Jha, Aryan Ritwajeet" userId="2aad577e-539b-449b-83a6-8d411f484b4d" providerId="ADAL" clId="{F9A49C3A-ABF0-42A7-ADEA-EAC5D79E6D94}" dt="2024-04-02T10:15:10.086" v="2377" actId="1076"/>
          <ac:picMkLst>
            <pc:docMk/>
            <pc:sldMk cId="3713249209" sldId="566"/>
            <ac:picMk id="4" creationId="{D0623DC4-1B52-EEED-FB53-144277D34015}"/>
          </ac:picMkLst>
        </pc:picChg>
        <pc:picChg chg="add mod">
          <ac:chgData name="Jha, Aryan Ritwajeet" userId="2aad577e-539b-449b-83a6-8d411f484b4d" providerId="ADAL" clId="{F9A49C3A-ABF0-42A7-ADEA-EAC5D79E6D94}" dt="2024-04-02T10:15:09.185" v="2376" actId="1076"/>
          <ac:picMkLst>
            <pc:docMk/>
            <pc:sldMk cId="3713249209" sldId="566"/>
            <ac:picMk id="11" creationId="{DB236AB3-A25F-A0CF-9759-4C6DA35CEFA6}"/>
          </ac:picMkLst>
        </pc:picChg>
        <pc:picChg chg="mod">
          <ac:chgData name="Jha, Aryan Ritwajeet" userId="2aad577e-539b-449b-83a6-8d411f484b4d" providerId="ADAL" clId="{F9A49C3A-ABF0-42A7-ADEA-EAC5D79E6D94}" dt="2024-04-02T10:15:11.796" v="2378" actId="1076"/>
          <ac:picMkLst>
            <pc:docMk/>
            <pc:sldMk cId="3713249209" sldId="56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5:07.604" v="2375" actId="1076"/>
          <ac:picMkLst>
            <pc:docMk/>
            <pc:sldMk cId="3713249209" sldId="56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5:13.949" v="2379" actId="1076"/>
          <ac:picMkLst>
            <pc:docMk/>
            <pc:sldMk cId="3713249209" sldId="566"/>
            <ac:picMk id="20" creationId="{43776BBA-741D-7116-6CA2-77C92008FDED}"/>
          </ac:picMkLst>
        </pc:picChg>
      </pc:sldChg>
      <pc:sldChg chg="modSp add del">
        <pc:chgData name="Jha, Aryan Ritwajeet" userId="2aad577e-539b-449b-83a6-8d411f484b4d" providerId="ADAL" clId="{F9A49C3A-ABF0-42A7-ADEA-EAC5D79E6D94}" dt="2024-04-02T10:08:35.682" v="2330"/>
        <pc:sldMkLst>
          <pc:docMk/>
          <pc:sldMk cId="3034262153" sldId="567"/>
        </pc:sldMkLst>
        <pc:spChg chg="mod">
          <ac:chgData name="Jha, Aryan Ritwajeet" userId="2aad577e-539b-449b-83a6-8d411f484b4d" providerId="ADAL" clId="{F9A49C3A-ABF0-42A7-ADEA-EAC5D79E6D94}" dt="2024-04-02T10:08:11.122" v="2327" actId="20577"/>
          <ac:spMkLst>
            <pc:docMk/>
            <pc:sldMk cId="3034262153" sldId="56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02T10:11:34.468" v="2354"/>
        <pc:sldMkLst>
          <pc:docMk/>
          <pc:sldMk cId="3705052120" sldId="567"/>
        </pc:sldMkLst>
        <pc:spChg chg="mod">
          <ac:chgData name="Jha, Aryan Ritwajeet" userId="2aad577e-539b-449b-83a6-8d411f484b4d" providerId="ADAL" clId="{F9A49C3A-ABF0-42A7-ADEA-EAC5D79E6D94}" dt="2024-04-02T10:08:53.035" v="2336" actId="20577"/>
          <ac:spMkLst>
            <pc:docMk/>
            <pc:sldMk cId="3705052120" sldId="567"/>
            <ac:spMk id="2" creationId="{5F171FBD-1BE3-C1E6-11AE-DA419538ED70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3" creationId="{F528A7FE-EDAA-F354-A00F-E8168F21BFA1}"/>
          </ac:spMkLst>
        </pc:spChg>
        <pc:spChg chg="del">
          <ac:chgData name="Jha, Aryan Ritwajeet" userId="2aad577e-539b-449b-83a6-8d411f484b4d" providerId="ADAL" clId="{F9A49C3A-ABF0-42A7-ADEA-EAC5D79E6D94}" dt="2024-04-02T10:09:13.438" v="2345" actId="478"/>
          <ac:spMkLst>
            <pc:docMk/>
            <pc:sldMk cId="3705052120" sldId="567"/>
            <ac:spMk id="5" creationId="{104E423B-CDF4-D2BB-F4C2-A88965983BD7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6" creationId="{8A54BB9B-F024-FE77-3F0B-71057102E019}"/>
          </ac:spMkLst>
        </pc:spChg>
        <pc:spChg chg="add mod">
          <ac:chgData name="Jha, Aryan Ritwajeet" userId="2aad577e-539b-449b-83a6-8d411f484b4d" providerId="ADAL" clId="{F9A49C3A-ABF0-42A7-ADEA-EAC5D79E6D94}" dt="2024-04-02T10:09:14.551" v="2346"/>
          <ac:spMkLst>
            <pc:docMk/>
            <pc:sldMk cId="3705052120" sldId="567"/>
            <ac:spMk id="7" creationId="{03DA2E03-FE96-31CD-65CD-D6551F24A132}"/>
          </ac:spMkLst>
        </pc:sp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02T10:11:34.468" v="2354"/>
          <ac:picMkLst>
            <pc:docMk/>
            <pc:sldMk cId="3705052120" sldId="567"/>
            <ac:picMk id="20" creationId="{43776BBA-741D-7116-6CA2-77C92008FDED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1048238108" sldId="568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1048238108" sldId="568"/>
            <ac:spMk id="16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02T10:10:25.432" v="2350" actId="14826"/>
        <pc:sldMkLst>
          <pc:docMk/>
          <pc:sldMk cId="2709472823" sldId="568"/>
        </pc:sldMkLst>
        <pc:spChg chg="mod">
          <ac:chgData name="Jha, Aryan Ritwajeet" userId="2aad577e-539b-449b-83a6-8d411f484b4d" providerId="ADAL" clId="{F9A49C3A-ABF0-42A7-ADEA-EAC5D79E6D94}" dt="2024-04-02T10:08:44.424" v="2332" actId="20577"/>
          <ac:spMkLst>
            <pc:docMk/>
            <pc:sldMk cId="2709472823" sldId="568"/>
            <ac:spMk id="3" creationId="{A15B9096-4EF9-CB6A-F437-F03BE4F8233E}"/>
          </ac:spMkLst>
        </pc:spChg>
        <pc:picChg chg="mod">
          <ac:chgData name="Jha, Aryan Ritwajeet" userId="2aad577e-539b-449b-83a6-8d411f484b4d" providerId="ADAL" clId="{F9A49C3A-ABF0-42A7-ADEA-EAC5D79E6D94}" dt="2024-04-02T10:09:57.654" v="2349" actId="14826"/>
          <ac:picMkLst>
            <pc:docMk/>
            <pc:sldMk cId="2709472823" sldId="56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02T10:10:25.432" v="2350" actId="14826"/>
          <ac:picMkLst>
            <pc:docMk/>
            <pc:sldMk cId="2709472823" sldId="56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02T10:09:44.179" v="2348" actId="14826"/>
          <ac:picMkLst>
            <pc:docMk/>
            <pc:sldMk cId="2709472823" sldId="568"/>
            <ac:picMk id="11" creationId="{C0F44540-3CFB-6349-FD07-2CB799A31784}"/>
          </ac:picMkLst>
        </pc:picChg>
      </pc:sldChg>
      <pc:sldChg chg="modSp mod">
        <pc:chgData name="Jha, Aryan Ritwajeet" userId="2aad577e-539b-449b-83a6-8d411f484b4d" providerId="ADAL" clId="{F9A49C3A-ABF0-42A7-ADEA-EAC5D79E6D94}" dt="2024-04-02T10:11:11.511" v="2353" actId="14826"/>
        <pc:sldMkLst>
          <pc:docMk/>
          <pc:sldMk cId="3634173844" sldId="569"/>
        </pc:sldMkLst>
        <pc:spChg chg="mod">
          <ac:chgData name="Jha, Aryan Ritwajeet" userId="2aad577e-539b-449b-83a6-8d411f484b4d" providerId="ADAL" clId="{F9A49C3A-ABF0-42A7-ADEA-EAC5D79E6D94}" dt="2024-04-02T10:08:48.774" v="2334" actId="20577"/>
          <ac:spMkLst>
            <pc:docMk/>
            <pc:sldMk cId="3634173844" sldId="569"/>
            <ac:spMk id="3" creationId="{F8FB7C34-952B-7965-6484-6C75EFFB94A5}"/>
          </ac:spMkLst>
        </pc:spChg>
        <pc:picChg chg="mod">
          <ac:chgData name="Jha, Aryan Ritwajeet" userId="2aad577e-539b-449b-83a6-8d411f484b4d" providerId="ADAL" clId="{F9A49C3A-ABF0-42A7-ADEA-EAC5D79E6D94}" dt="2024-04-02T10:11:11.511" v="2353" actId="14826"/>
          <ac:picMkLst>
            <pc:docMk/>
            <pc:sldMk cId="3634173844" sldId="56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02T10:10:46.609" v="2351" actId="14826"/>
          <ac:picMkLst>
            <pc:docMk/>
            <pc:sldMk cId="3634173844" sldId="56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02T10:11:00.028" v="2352" actId="14826"/>
          <ac:picMkLst>
            <pc:docMk/>
            <pc:sldMk cId="3634173844" sldId="569"/>
            <ac:picMk id="9" creationId="{91D6F17C-5F67-11EF-789D-F84416C6DC15}"/>
          </ac:picMkLst>
        </pc:picChg>
      </pc:sldChg>
      <pc:sldChg chg="addSp delSp add del setBg delDesignElem">
        <pc:chgData name="Jha, Aryan Ritwajeet" userId="2aad577e-539b-449b-83a6-8d411f484b4d" providerId="ADAL" clId="{F9A49C3A-ABF0-42A7-ADEA-EAC5D79E6D94}" dt="2024-04-02T10:08:35.682" v="2330"/>
        <pc:sldMkLst>
          <pc:docMk/>
          <pc:sldMk cId="3733108098" sldId="569"/>
        </pc:sldMkLst>
        <pc:spChg chg="add del">
          <ac:chgData name="Jha, Aryan Ritwajeet" userId="2aad577e-539b-449b-83a6-8d411f484b4d" providerId="ADAL" clId="{F9A49C3A-ABF0-42A7-ADEA-EAC5D79E6D94}" dt="2024-04-02T10:08:35.682" v="2330"/>
          <ac:spMkLst>
            <pc:docMk/>
            <pc:sldMk cId="3733108098" sldId="569"/>
            <ac:spMk id="14" creationId="{70155189-D96C-4527-B0EC-654B946BE615}"/>
          </ac:spMkLst>
        </pc:spChg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1029820952" sldId="570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473714877" sldId="570"/>
        </pc:sldMkLst>
      </pc:sldChg>
      <pc:sldChg chg="add del">
        <pc:chgData name="Jha, Aryan Ritwajeet" userId="2aad577e-539b-449b-83a6-8d411f484b4d" providerId="ADAL" clId="{F9A49C3A-ABF0-42A7-ADEA-EAC5D79E6D94}" dt="2024-04-02T10:09:02.056" v="2343"/>
        <pc:sldMkLst>
          <pc:docMk/>
          <pc:sldMk cId="2514758403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3029040382" sldId="571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846061606" sldId="572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1325055508" sldId="572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1325055508" sldId="572"/>
            <ac:spMk id="16" creationId="{70155189-D96C-4527-B0EC-654B946BE615}"/>
          </ac:spMkLst>
        </pc:spChg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815715894" sldId="572"/>
        </pc:sldMkLst>
      </pc:sldChg>
      <pc:sldChg chg="add del">
        <pc:chgData name="Jha, Aryan Ritwajeet" userId="2aad577e-539b-449b-83a6-8d411f484b4d" providerId="ADAL" clId="{F9A49C3A-ABF0-42A7-ADEA-EAC5D79E6D94}" dt="2024-04-02T10:08:21.646" v="2329"/>
        <pc:sldMkLst>
          <pc:docMk/>
          <pc:sldMk cId="1846977827" sldId="573"/>
        </pc:sldMkLst>
      </pc:sldChg>
      <pc:sldChg chg="add del ord">
        <pc:chgData name="Jha, Aryan Ritwajeet" userId="2aad577e-539b-449b-83a6-8d411f484b4d" providerId="ADAL" clId="{F9A49C3A-ABF0-42A7-ADEA-EAC5D79E6D94}" dt="2024-04-11T06:13:58.465" v="2393" actId="2696"/>
        <pc:sldMkLst>
          <pc:docMk/>
          <pc:sldMk cId="2641965607" sldId="573"/>
        </pc:sldMkLst>
      </pc:sldChg>
      <pc:sldChg chg="addSp delSp add del setBg delDesignElem">
        <pc:chgData name="Jha, Aryan Ritwajeet" userId="2aad577e-539b-449b-83a6-8d411f484b4d" providerId="ADAL" clId="{F9A49C3A-ABF0-42A7-ADEA-EAC5D79E6D94}" dt="2024-04-02T10:09:02.056" v="2343"/>
        <pc:sldMkLst>
          <pc:docMk/>
          <pc:sldMk cId="3111451984" sldId="573"/>
        </pc:sldMkLst>
        <pc:spChg chg="add del">
          <ac:chgData name="Jha, Aryan Ritwajeet" userId="2aad577e-539b-449b-83a6-8d411f484b4d" providerId="ADAL" clId="{F9A49C3A-ABF0-42A7-ADEA-EAC5D79E6D94}" dt="2024-04-02T10:09:02.056" v="2343"/>
          <ac:spMkLst>
            <pc:docMk/>
            <pc:sldMk cId="3111451984" sldId="573"/>
            <ac:spMk id="14" creationId="{70155189-D96C-4527-B0EC-654B946BE615}"/>
          </ac:spMkLst>
        </pc:spChg>
      </pc:sldChg>
      <pc:sldChg chg="modSp mod">
        <pc:chgData name="Jha, Aryan Ritwajeet" userId="2aad577e-539b-449b-83a6-8d411f484b4d" providerId="ADAL" clId="{F9A49C3A-ABF0-42A7-ADEA-EAC5D79E6D94}" dt="2024-04-26T05:45:53.629" v="2487" actId="14826"/>
        <pc:sldMkLst>
          <pc:docMk/>
          <pc:sldMk cId="4103621190" sldId="584"/>
        </pc:sldMkLst>
        <pc:picChg chg="mod">
          <ac:chgData name="Jha, Aryan Ritwajeet" userId="2aad577e-539b-449b-83a6-8d411f484b4d" providerId="ADAL" clId="{F9A49C3A-ABF0-42A7-ADEA-EAC5D79E6D94}" dt="2024-04-26T05:42:23.913" v="2481" actId="14826"/>
          <ac:picMkLst>
            <pc:docMk/>
            <pc:sldMk cId="4103621190" sldId="58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5:42:06.520" v="2480" actId="14826"/>
          <ac:picMkLst>
            <pc:docMk/>
            <pc:sldMk cId="4103621190" sldId="58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5:45:33.075" v="2486" actId="14826"/>
          <ac:picMkLst>
            <pc:docMk/>
            <pc:sldMk cId="4103621190" sldId="58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5:45:53.629" v="2487" actId="14826"/>
          <ac:picMkLst>
            <pc:docMk/>
            <pc:sldMk cId="4103621190" sldId="584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4-26T05:44:12.474" v="2485" actId="14826"/>
        <pc:sldMkLst>
          <pc:docMk/>
          <pc:sldMk cId="2107856267" sldId="588"/>
        </pc:sldMkLst>
        <pc:picChg chg="mod">
          <ac:chgData name="Jha, Aryan Ritwajeet" userId="2aad577e-539b-449b-83a6-8d411f484b4d" providerId="ADAL" clId="{F9A49C3A-ABF0-42A7-ADEA-EAC5D79E6D94}" dt="2024-04-26T05:43:44.331" v="2482" actId="14826"/>
          <ac:picMkLst>
            <pc:docMk/>
            <pc:sldMk cId="2107856267" sldId="5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5:44:04.919" v="2484" actId="14826"/>
          <ac:picMkLst>
            <pc:docMk/>
            <pc:sldMk cId="2107856267" sldId="5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5:43:56.226" v="2483" actId="14826"/>
          <ac:picMkLst>
            <pc:docMk/>
            <pc:sldMk cId="2107856267" sldId="5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5:44:12.474" v="2485" actId="14826"/>
          <ac:picMkLst>
            <pc:docMk/>
            <pc:sldMk cId="2107856267" sldId="588"/>
            <ac:picMk id="20" creationId="{43776BBA-741D-7116-6CA2-77C92008FDED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0:54.946" v="2470"/>
        <pc:sldMkLst>
          <pc:docMk/>
          <pc:sldMk cId="2722478021" sldId="589"/>
        </pc:sldMkLst>
        <pc:picChg chg="add mod">
          <ac:chgData name="Jha, Aryan Ritwajeet" userId="2aad577e-539b-449b-83a6-8d411f484b4d" providerId="ADAL" clId="{F9A49C3A-ABF0-42A7-ADEA-EAC5D79E6D94}" dt="2024-04-12T06:40:54.946" v="2470"/>
          <ac:picMkLst>
            <pc:docMk/>
            <pc:sldMk cId="2722478021" sldId="589"/>
            <ac:picMk id="3" creationId="{0ACA05DA-EDCC-CFB9-9B63-AEFB276C041F}"/>
          </ac:picMkLst>
        </pc:picChg>
        <pc:picChg chg="add del">
          <ac:chgData name="Jha, Aryan Ritwajeet" userId="2aad577e-539b-449b-83a6-8d411f484b4d" providerId="ADAL" clId="{F9A49C3A-ABF0-42A7-ADEA-EAC5D79E6D94}" dt="2024-04-12T06:40:32.098" v="2468" actId="478"/>
          <ac:picMkLst>
            <pc:docMk/>
            <pc:sldMk cId="2722478021" sldId="589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40:48.599" v="2469" actId="14826"/>
        <pc:sldMkLst>
          <pc:docMk/>
          <pc:sldMk cId="1559508840" sldId="595"/>
        </pc:sldMkLst>
        <pc:picChg chg="mod">
          <ac:chgData name="Jha, Aryan Ritwajeet" userId="2aad577e-539b-449b-83a6-8d411f484b4d" providerId="ADAL" clId="{F9A49C3A-ABF0-42A7-ADEA-EAC5D79E6D94}" dt="2024-04-12T06:40:48.599" v="2469" actId="14826"/>
          <ac:picMkLst>
            <pc:docMk/>
            <pc:sldMk cId="1559508840" sldId="595"/>
            <ac:picMk id="4" creationId="{D0623DC4-1B52-EEED-FB53-144277D34015}"/>
          </ac:picMkLst>
        </pc:picChg>
      </pc:sldChg>
      <pc:sldChg chg="modSp mod">
        <pc:chgData name="Jha, Aryan Ritwajeet" userId="2aad577e-539b-449b-83a6-8d411f484b4d" providerId="ADAL" clId="{F9A49C3A-ABF0-42A7-ADEA-EAC5D79E6D94}" dt="2024-04-12T06:08:48.644" v="2430" actId="14826"/>
        <pc:sldMkLst>
          <pc:docMk/>
          <pc:sldMk cId="3178058219" sldId="599"/>
        </pc:sldMkLst>
        <pc:picChg chg="mod">
          <ac:chgData name="Jha, Aryan Ritwajeet" userId="2aad577e-539b-449b-83a6-8d411f484b4d" providerId="ADAL" clId="{F9A49C3A-ABF0-42A7-ADEA-EAC5D79E6D94}" dt="2024-04-12T05:59:17.868" v="2394" actId="14826"/>
          <ac:picMkLst>
            <pc:docMk/>
            <pc:sldMk cId="3178058219" sldId="599"/>
            <ac:picMk id="3" creationId="{D873B263-0DF5-9F8D-8C69-38EAAA76F70A}"/>
          </ac:picMkLst>
        </pc:picChg>
        <pc:picChg chg="mod">
          <ac:chgData name="Jha, Aryan Ritwajeet" userId="2aad577e-539b-449b-83a6-8d411f484b4d" providerId="ADAL" clId="{F9A49C3A-ABF0-42A7-ADEA-EAC5D79E6D94}" dt="2024-04-12T06:07:56.199" v="2429" actId="1366"/>
          <ac:picMkLst>
            <pc:docMk/>
            <pc:sldMk cId="3178058219" sldId="599"/>
            <ac:picMk id="13" creationId="{49A9DF5D-977E-A594-7E9A-95780CF96897}"/>
          </ac:picMkLst>
        </pc:picChg>
        <pc:picChg chg="mod">
          <ac:chgData name="Jha, Aryan Ritwajeet" userId="2aad577e-539b-449b-83a6-8d411f484b4d" providerId="ADAL" clId="{F9A49C3A-ABF0-42A7-ADEA-EAC5D79E6D94}" dt="2024-04-12T06:07:24.863" v="2424" actId="1366"/>
          <ac:picMkLst>
            <pc:docMk/>
            <pc:sldMk cId="3178058219" sldId="599"/>
            <ac:picMk id="14" creationId="{8EBE251C-5A51-4BF9-4095-2E505A1753C9}"/>
          </ac:picMkLst>
        </pc:picChg>
        <pc:picChg chg="mod">
          <ac:chgData name="Jha, Aryan Ritwajeet" userId="2aad577e-539b-449b-83a6-8d411f484b4d" providerId="ADAL" clId="{F9A49C3A-ABF0-42A7-ADEA-EAC5D79E6D94}" dt="2024-04-12T06:08:48.644" v="2430" actId="14826"/>
          <ac:picMkLst>
            <pc:docMk/>
            <pc:sldMk cId="3178058219" sldId="599"/>
            <ac:picMk id="15" creationId="{6704F518-A05C-917B-A73D-9C06BBC8A428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12T06:42:27.497" v="2475" actId="14826"/>
        <pc:sldMkLst>
          <pc:docMk/>
          <pc:sldMk cId="2602635179" sldId="601"/>
        </pc:sldMkLst>
        <pc:spChg chg="add">
          <ac:chgData name="Jha, Aryan Ritwajeet" userId="2aad577e-539b-449b-83a6-8d411f484b4d" providerId="ADAL" clId="{F9A49C3A-ABF0-42A7-ADEA-EAC5D79E6D94}" dt="2024-04-12T06:01:02.396" v="2399"/>
          <ac:spMkLst>
            <pc:docMk/>
            <pc:sldMk cId="2602635179" sldId="601"/>
            <ac:spMk id="6" creationId="{44CC3FD0-0043-42D1-842C-38F2DA08C685}"/>
          </ac:spMkLst>
        </pc:spChg>
        <pc:spChg chg="add mod">
          <ac:chgData name="Jha, Aryan Ritwajeet" userId="2aad577e-539b-449b-83a6-8d411f484b4d" providerId="ADAL" clId="{F9A49C3A-ABF0-42A7-ADEA-EAC5D79E6D94}" dt="2024-04-12T06:01:10.308" v="2402" actId="14100"/>
          <ac:spMkLst>
            <pc:docMk/>
            <pc:sldMk cId="2602635179" sldId="601"/>
            <ac:spMk id="7" creationId="{7BF807A9-B91D-0D88-787B-A8A9846FD06E}"/>
          </ac:spMkLst>
        </pc:spChg>
        <pc:spChg chg="add">
          <ac:chgData name="Jha, Aryan Ritwajeet" userId="2aad577e-539b-449b-83a6-8d411f484b4d" providerId="ADAL" clId="{F9A49C3A-ABF0-42A7-ADEA-EAC5D79E6D94}" dt="2024-04-12T06:01:36.899" v="2411"/>
          <ac:spMkLst>
            <pc:docMk/>
            <pc:sldMk cId="2602635179" sldId="601"/>
            <ac:spMk id="9" creationId="{62B06E4C-BEA3-E8FE-7277-56DC52C96D78}"/>
          </ac:spMkLst>
        </pc:spChg>
        <pc:picChg chg="mod">
          <ac:chgData name="Jha, Aryan Ritwajeet" userId="2aad577e-539b-449b-83a6-8d411f484b4d" providerId="ADAL" clId="{F9A49C3A-ABF0-42A7-ADEA-EAC5D79E6D94}" dt="2024-04-12T06:00:05.142" v="2395" actId="14826"/>
          <ac:picMkLst>
            <pc:docMk/>
            <pc:sldMk cId="2602635179" sldId="601"/>
            <ac:picMk id="4" creationId="{D0623DC4-1B52-EEED-FB53-144277D34015}"/>
          </ac:picMkLst>
        </pc:picChg>
        <pc:picChg chg="add del mod">
          <ac:chgData name="Jha, Aryan Ritwajeet" userId="2aad577e-539b-449b-83a6-8d411f484b4d" providerId="ADAL" clId="{F9A49C3A-ABF0-42A7-ADEA-EAC5D79E6D94}" dt="2024-04-12T06:01:58.146" v="2417" actId="478"/>
          <ac:picMkLst>
            <pc:docMk/>
            <pc:sldMk cId="2602635179" sldId="601"/>
            <ac:picMk id="8" creationId="{A6C4D4AB-F573-D2F3-7362-C2D17BD70D78}"/>
          </ac:picMkLst>
        </pc:picChg>
        <pc:picChg chg="add mod">
          <ac:chgData name="Jha, Aryan Ritwajeet" userId="2aad577e-539b-449b-83a6-8d411f484b4d" providerId="ADAL" clId="{F9A49C3A-ABF0-42A7-ADEA-EAC5D79E6D94}" dt="2024-04-12T06:42:27.497" v="2475" actId="14826"/>
          <ac:picMkLst>
            <pc:docMk/>
            <pc:sldMk cId="2602635179" sldId="601"/>
            <ac:picMk id="10" creationId="{801BAFB2-7355-C90B-8948-FE86BB97A5AF}"/>
          </ac:picMkLst>
        </pc:picChg>
        <pc:picChg chg="add mod">
          <ac:chgData name="Jha, Aryan Ritwajeet" userId="2aad577e-539b-449b-83a6-8d411f484b4d" providerId="ADAL" clId="{F9A49C3A-ABF0-42A7-ADEA-EAC5D79E6D94}" dt="2024-04-12T06:41:46.734" v="2472" actId="14826"/>
          <ac:picMkLst>
            <pc:docMk/>
            <pc:sldMk cId="2602635179" sldId="601"/>
            <ac:picMk id="11" creationId="{3D94D57A-9F3F-B7AB-17F3-D82F8CADFE6F}"/>
          </ac:picMkLst>
        </pc:picChg>
        <pc:picChg chg="add mod">
          <ac:chgData name="Jha, Aryan Ritwajeet" userId="2aad577e-539b-449b-83a6-8d411f484b4d" providerId="ADAL" clId="{F9A49C3A-ABF0-42A7-ADEA-EAC5D79E6D94}" dt="2024-04-12T06:02:00.551" v="2418" actId="14826"/>
          <ac:picMkLst>
            <pc:docMk/>
            <pc:sldMk cId="2602635179" sldId="601"/>
            <ac:picMk id="12" creationId="{98D6849A-B77C-72B1-BF64-509F0D6FFD19}"/>
          </ac:picMkLst>
        </pc:picChg>
        <pc:picChg chg="mod">
          <ac:chgData name="Jha, Aryan Ritwajeet" userId="2aad577e-539b-449b-83a6-8d411f484b4d" providerId="ADAL" clId="{F9A49C3A-ABF0-42A7-ADEA-EAC5D79E6D94}" dt="2024-04-12T06:42:05.560" v="2473" actId="14826"/>
          <ac:picMkLst>
            <pc:docMk/>
            <pc:sldMk cId="2602635179" sldId="60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12T06:41:28.991" v="2471" actId="14826"/>
          <ac:picMkLst>
            <pc:docMk/>
            <pc:sldMk cId="2602635179" sldId="60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12T06:42:15.528" v="2474" actId="14826"/>
          <ac:picMkLst>
            <pc:docMk/>
            <pc:sldMk cId="2602635179" sldId="601"/>
            <ac:picMk id="20" creationId="{43776BBA-741D-7116-6CA2-77C92008FDED}"/>
          </ac:picMkLst>
        </pc:picChg>
      </pc:sldChg>
      <pc:sldChg chg="new del">
        <pc:chgData name="Jha, Aryan Ritwajeet" userId="2aad577e-539b-449b-83a6-8d411f484b4d" providerId="ADAL" clId="{F9A49C3A-ABF0-42A7-ADEA-EAC5D79E6D94}" dt="2024-04-12T06:27:52.073" v="2438" actId="47"/>
        <pc:sldMkLst>
          <pc:docMk/>
          <pc:sldMk cId="1846959037" sldId="604"/>
        </pc:sldMkLst>
      </pc:sldChg>
      <pc:sldChg chg="modSp">
        <pc:chgData name="Jha, Aryan Ritwajeet" userId="2aad577e-539b-449b-83a6-8d411f484b4d" providerId="ADAL" clId="{F9A49C3A-ABF0-42A7-ADEA-EAC5D79E6D94}" dt="2024-04-26T05:41:01.853" v="2476" actId="20577"/>
        <pc:sldMkLst>
          <pc:docMk/>
          <pc:sldMk cId="3321749016" sldId="606"/>
        </pc:sldMkLst>
        <pc:spChg chg="mod">
          <ac:chgData name="Jha, Aryan Ritwajeet" userId="2aad577e-539b-449b-83a6-8d411f484b4d" providerId="ADAL" clId="{F9A49C3A-ABF0-42A7-ADEA-EAC5D79E6D94}" dt="2024-04-26T05:41:01.853" v="2476" actId="20577"/>
          <ac:spMkLst>
            <pc:docMk/>
            <pc:sldMk cId="3321749016" sldId="606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4-26T05:41:04.500" v="2477" actId="20577"/>
        <pc:sldMkLst>
          <pc:docMk/>
          <pc:sldMk cId="2312544114" sldId="607"/>
        </pc:sldMkLst>
        <pc:spChg chg="mod">
          <ac:chgData name="Jha, Aryan Ritwajeet" userId="2aad577e-539b-449b-83a6-8d411f484b4d" providerId="ADAL" clId="{F9A49C3A-ABF0-42A7-ADEA-EAC5D79E6D94}" dt="2024-04-26T05:41:04.500" v="2477" actId="20577"/>
          <ac:spMkLst>
            <pc:docMk/>
            <pc:sldMk cId="2312544114" sldId="607"/>
            <ac:spMk id="2" creationId="{5F171FBD-1BE3-C1E6-11AE-DA419538ED70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7:35:30.313" v="2589" actId="20577"/>
        <pc:sldMkLst>
          <pc:docMk/>
          <pc:sldMk cId="2494679828" sldId="628"/>
        </pc:sldMkLst>
        <pc:spChg chg="mod">
          <ac:chgData name="Jha, Aryan Ritwajeet" userId="2aad577e-539b-449b-83a6-8d411f484b4d" providerId="ADAL" clId="{F9A49C3A-ABF0-42A7-ADEA-EAC5D79E6D94}" dt="2024-04-26T07:35:30.313" v="2589" actId="20577"/>
          <ac:spMkLst>
            <pc:docMk/>
            <pc:sldMk cId="2494679828" sldId="628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3" creationId="{54A94BF4-E445-FDC0-01F0-8D282D666C31}"/>
          </ac:spMkLst>
        </pc:spChg>
        <pc:spChg chg="add mod">
          <ac:chgData name="Jha, Aryan Ritwajeet" userId="2aad577e-539b-449b-83a6-8d411f484b4d" providerId="ADAL" clId="{F9A49C3A-ABF0-42A7-ADEA-EAC5D79E6D94}" dt="2024-04-26T06:39:41.989" v="2571"/>
          <ac:spMkLst>
            <pc:docMk/>
            <pc:sldMk cId="2494679828" sldId="628"/>
            <ac:spMk id="4" creationId="{1D548F36-C9E0-24C3-7015-67AA2184FEBE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7" creationId="{4489DA50-1BCF-6715-BD55-831B5EDDB92D}"/>
          </ac:spMkLst>
        </pc:spChg>
        <pc:spChg chg="del">
          <ac:chgData name="Jha, Aryan Ritwajeet" userId="2aad577e-539b-449b-83a6-8d411f484b4d" providerId="ADAL" clId="{F9A49C3A-ABF0-42A7-ADEA-EAC5D79E6D94}" dt="2024-04-26T06:39:41.627" v="2570" actId="478"/>
          <ac:spMkLst>
            <pc:docMk/>
            <pc:sldMk cId="2494679828" sldId="628"/>
            <ac:spMk id="9" creationId="{12B27136-58DD-4E60-D502-3DF2B19539B5}"/>
          </ac:spMkLst>
        </pc:spChg>
      </pc:sldChg>
      <pc:sldChg chg="addSp delSp modSp mod">
        <pc:chgData name="Jha, Aryan Ritwajeet" userId="2aad577e-539b-449b-83a6-8d411f484b4d" providerId="ADAL" clId="{F9A49C3A-ABF0-42A7-ADEA-EAC5D79E6D94}" dt="2024-04-26T06:54:41.932" v="2575"/>
        <pc:sldMkLst>
          <pc:docMk/>
          <pc:sldMk cId="2198269010" sldId="634"/>
        </pc:sldMkLst>
        <pc:spChg chg="mod">
          <ac:chgData name="Jha, Aryan Ritwajeet" userId="2aad577e-539b-449b-83a6-8d411f484b4d" providerId="ADAL" clId="{F9A49C3A-ABF0-42A7-ADEA-EAC5D79E6D94}" dt="2024-04-26T05:49:24.588" v="2489" actId="20577"/>
          <ac:spMkLst>
            <pc:docMk/>
            <pc:sldMk cId="2198269010" sldId="634"/>
            <ac:spMk id="2" creationId="{5F171FBD-1BE3-C1E6-11AE-DA419538ED70}"/>
          </ac:spMkLst>
        </pc:spChg>
        <pc:spChg chg="add del mod">
          <ac:chgData name="Jha, Aryan Ritwajeet" userId="2aad577e-539b-449b-83a6-8d411f484b4d" providerId="ADAL" clId="{F9A49C3A-ABF0-42A7-ADEA-EAC5D79E6D94}" dt="2024-04-26T06:37:34.822" v="2515"/>
          <ac:spMkLst>
            <pc:docMk/>
            <pc:sldMk cId="2198269010" sldId="634"/>
            <ac:spMk id="3" creationId="{23F092BD-FDF4-9A27-0457-7B93AA9126F0}"/>
          </ac:spMkLst>
        </pc:spChg>
        <pc:spChg chg="add del mod">
          <ac:chgData name="Jha, Aryan Ritwajeet" userId="2aad577e-539b-449b-83a6-8d411f484b4d" providerId="ADAL" clId="{F9A49C3A-ABF0-42A7-ADEA-EAC5D79E6D94}" dt="2024-04-26T06:37:43.480" v="2521"/>
          <ac:spMkLst>
            <pc:docMk/>
            <pc:sldMk cId="2198269010" sldId="634"/>
            <ac:spMk id="4" creationId="{DA03FFD9-7570-1C0F-2BDF-8AB63570869E}"/>
          </ac:spMkLst>
        </pc:spChg>
        <pc:spChg chg="mod">
          <ac:chgData name="Jha, Aryan Ritwajeet" userId="2aad577e-539b-449b-83a6-8d411f484b4d" providerId="ADAL" clId="{F9A49C3A-ABF0-42A7-ADEA-EAC5D79E6D94}" dt="2024-04-26T06:39:13.859" v="2526" actId="207"/>
          <ac:spMkLst>
            <pc:docMk/>
            <pc:sldMk cId="2198269010" sldId="634"/>
            <ac:spMk id="7" creationId="{4489DA50-1BCF-6715-BD55-831B5EDDB92D}"/>
          </ac:spMkLst>
        </pc:spChg>
        <pc:spChg chg="mod">
          <ac:chgData name="Jha, Aryan Ritwajeet" userId="2aad577e-539b-449b-83a6-8d411f484b4d" providerId="ADAL" clId="{F9A49C3A-ABF0-42A7-ADEA-EAC5D79E6D94}" dt="2024-04-26T06:39:22.186" v="2564" actId="207"/>
          <ac:spMkLst>
            <pc:docMk/>
            <pc:sldMk cId="2198269010" sldId="634"/>
            <ac:spMk id="9" creationId="{12B27136-58DD-4E60-D502-3DF2B19539B5}"/>
          </ac:spMkLst>
        </pc:sp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6:54:41.932" v="2575"/>
          <ac:picMkLst>
            <pc:docMk/>
            <pc:sldMk cId="2198269010" sldId="63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6:54:32.122" v="2574"/>
          <ac:picMkLst>
            <pc:docMk/>
            <pc:sldMk cId="2198269010" sldId="63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6:32:58.010" v="2493" actId="14826"/>
          <ac:picMkLst>
            <pc:docMk/>
            <pc:sldMk cId="2198269010" sldId="634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29.240" v="2565"/>
        <pc:sldMkLst>
          <pc:docMk/>
          <pc:sldMk cId="400927593" sldId="635"/>
        </pc:sldMkLst>
        <pc:spChg chg="mod">
          <ac:chgData name="Jha, Aryan Ritwajeet" userId="2aad577e-539b-449b-83a6-8d411f484b4d" providerId="ADAL" clId="{F9A49C3A-ABF0-42A7-ADEA-EAC5D79E6D94}" dt="2024-04-26T05:49:31.208" v="2490"/>
          <ac:spMkLst>
            <pc:docMk/>
            <pc:sldMk cId="400927593" sldId="635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3" creationId="{08B36917-1FA5-4C2C-F9B6-34B3423A17A1}"/>
          </ac:spMkLst>
        </pc:spChg>
        <pc:spChg chg="add mod">
          <ac:chgData name="Jha, Aryan Ritwajeet" userId="2aad577e-539b-449b-83a6-8d411f484b4d" providerId="ADAL" clId="{F9A49C3A-ABF0-42A7-ADEA-EAC5D79E6D94}" dt="2024-04-26T06:39:29.240" v="2565"/>
          <ac:spMkLst>
            <pc:docMk/>
            <pc:sldMk cId="400927593" sldId="635"/>
            <ac:spMk id="4" creationId="{F1694058-7602-9287-9B75-61246C4A00E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0.678" v="2566"/>
        <pc:sldMkLst>
          <pc:docMk/>
          <pc:sldMk cId="1971182241" sldId="636"/>
        </pc:sldMkLst>
        <pc:spChg chg="mod">
          <ac:chgData name="Jha, Aryan Ritwajeet" userId="2aad577e-539b-449b-83a6-8d411f484b4d" providerId="ADAL" clId="{F9A49C3A-ABF0-42A7-ADEA-EAC5D79E6D94}" dt="2024-04-26T05:49:34.209" v="2491"/>
          <ac:spMkLst>
            <pc:docMk/>
            <pc:sldMk cId="1971182241" sldId="636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3" creationId="{EC0BE1AF-E766-4D2C-ACA1-50D33398685C}"/>
          </ac:spMkLst>
        </pc:spChg>
        <pc:spChg chg="add mod">
          <ac:chgData name="Jha, Aryan Ritwajeet" userId="2aad577e-539b-449b-83a6-8d411f484b4d" providerId="ADAL" clId="{F9A49C3A-ABF0-42A7-ADEA-EAC5D79E6D94}" dt="2024-04-26T06:39:30.678" v="2566"/>
          <ac:spMkLst>
            <pc:docMk/>
            <pc:sldMk cId="1971182241" sldId="636"/>
            <ac:spMk id="5" creationId="{6224680A-CC29-E49C-D942-C67B477CB949}"/>
          </ac:spMkLst>
        </pc:spChg>
        <pc:picChg chg="mod">
          <ac:chgData name="Jha, Aryan Ritwajeet" userId="2aad577e-539b-449b-83a6-8d411f484b4d" providerId="ADAL" clId="{F9A49C3A-ABF0-42A7-ADEA-EAC5D79E6D94}" dt="2024-04-26T06:36:19.340" v="2506" actId="14826"/>
          <ac:picMkLst>
            <pc:docMk/>
            <pc:sldMk cId="1971182241" sldId="636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6:36:40.050" v="2508" actId="14826"/>
          <ac:picMkLst>
            <pc:docMk/>
            <pc:sldMk cId="1971182241" sldId="63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6:36:31.579" v="2507" actId="14826"/>
          <ac:picMkLst>
            <pc:docMk/>
            <pc:sldMk cId="1971182241" sldId="63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6:36:47.831" v="2509" actId="14826"/>
          <ac:picMkLst>
            <pc:docMk/>
            <pc:sldMk cId="1971182241" sldId="636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6:39:31.761" v="2567"/>
        <pc:sldMkLst>
          <pc:docMk/>
          <pc:sldMk cId="3735607735" sldId="637"/>
        </pc:sldMkLst>
        <pc:spChg chg="mod">
          <ac:chgData name="Jha, Aryan Ritwajeet" userId="2aad577e-539b-449b-83a6-8d411f484b4d" providerId="ADAL" clId="{F9A49C3A-ABF0-42A7-ADEA-EAC5D79E6D94}" dt="2024-04-26T05:49:36.501" v="2492"/>
          <ac:spMkLst>
            <pc:docMk/>
            <pc:sldMk cId="3735607735" sldId="637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3" creationId="{F384A5F5-3871-3035-5BE1-1F5F1D524703}"/>
          </ac:spMkLst>
        </pc:spChg>
        <pc:spChg chg="add mod">
          <ac:chgData name="Jha, Aryan Ritwajeet" userId="2aad577e-539b-449b-83a6-8d411f484b4d" providerId="ADAL" clId="{F9A49C3A-ABF0-42A7-ADEA-EAC5D79E6D94}" dt="2024-04-26T06:39:31.761" v="2567"/>
          <ac:spMkLst>
            <pc:docMk/>
            <pc:sldMk cId="3735607735" sldId="637"/>
            <ac:spMk id="5" creationId="{0EB3E658-032B-0849-B543-BAE068AAD615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6:39:33.466" v="2568"/>
        <pc:sldMkLst>
          <pc:docMk/>
          <pc:sldMk cId="1739066978" sldId="638"/>
        </pc:sldMkLst>
        <pc:spChg chg="mod">
          <ac:chgData name="Jha, Aryan Ritwajeet" userId="2aad577e-539b-449b-83a6-8d411f484b4d" providerId="ADAL" clId="{F9A49C3A-ABF0-42A7-ADEA-EAC5D79E6D94}" dt="2024-04-26T06:34:01.580" v="2498" actId="20577"/>
          <ac:spMkLst>
            <pc:docMk/>
            <pc:sldMk cId="1739066978" sldId="638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4" creationId="{86355BFF-45A2-658C-F47E-EA98410BF4B4}"/>
          </ac:spMkLst>
        </pc:spChg>
        <pc:spChg chg="add mod">
          <ac:chgData name="Jha, Aryan Ritwajeet" userId="2aad577e-539b-449b-83a6-8d411f484b4d" providerId="ADAL" clId="{F9A49C3A-ABF0-42A7-ADEA-EAC5D79E6D94}" dt="2024-04-26T06:39:33.466" v="2568"/>
          <ac:spMkLst>
            <pc:docMk/>
            <pc:sldMk cId="1739066978" sldId="638"/>
            <ac:spMk id="6" creationId="{D9DFD9D3-4BD2-C79F-89ED-874A881B58CB}"/>
          </ac:spMkLst>
        </pc:spChg>
        <pc:picChg chg="mod">
          <ac:chgData name="Jha, Aryan Ritwajeet" userId="2aad577e-539b-449b-83a6-8d411f484b4d" providerId="ADAL" clId="{F9A49C3A-ABF0-42A7-ADEA-EAC5D79E6D94}" dt="2024-04-26T06:33:26.335" v="2495" actId="14826"/>
          <ac:picMkLst>
            <pc:docMk/>
            <pc:sldMk cId="1739066978" sldId="638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6:33:35.633" v="2496" actId="14826"/>
          <ac:picMkLst>
            <pc:docMk/>
            <pc:sldMk cId="1739066978" sldId="638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6:33:13.461" v="2494" actId="14826"/>
          <ac:picMkLst>
            <pc:docMk/>
            <pc:sldMk cId="1739066978" sldId="638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6:39:34.608" v="2569"/>
        <pc:sldMkLst>
          <pc:docMk/>
          <pc:sldMk cId="1827419815" sldId="639"/>
        </pc:sldMkLst>
        <pc:spChg chg="mod">
          <ac:chgData name="Jha, Aryan Ritwajeet" userId="2aad577e-539b-449b-83a6-8d411f484b4d" providerId="ADAL" clId="{F9A49C3A-ABF0-42A7-ADEA-EAC5D79E6D94}" dt="2024-04-26T06:34:04.101" v="2500" actId="20577"/>
          <ac:spMkLst>
            <pc:docMk/>
            <pc:sldMk cId="1827419815" sldId="639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4" creationId="{F68FB333-6572-D895-D162-F53431443906}"/>
          </ac:spMkLst>
        </pc:spChg>
        <pc:spChg chg="add mod">
          <ac:chgData name="Jha, Aryan Ritwajeet" userId="2aad577e-539b-449b-83a6-8d411f484b4d" providerId="ADAL" clId="{F9A49C3A-ABF0-42A7-ADEA-EAC5D79E6D94}" dt="2024-04-26T06:39:34.608" v="2569"/>
          <ac:spMkLst>
            <pc:docMk/>
            <pc:sldMk cId="1827419815" sldId="639"/>
            <ac:spMk id="6" creationId="{AD2045EB-9174-6D59-0F78-240C3505E0D7}"/>
          </ac:spMkLst>
        </pc:spChg>
        <pc:picChg chg="mod">
          <ac:chgData name="Jha, Aryan Ritwajeet" userId="2aad577e-539b-449b-83a6-8d411f484b4d" providerId="ADAL" clId="{F9A49C3A-ABF0-42A7-ADEA-EAC5D79E6D94}" dt="2024-04-26T06:34:09.259" v="2501" actId="14826"/>
          <ac:picMkLst>
            <pc:docMk/>
            <pc:sldMk cId="1827419815" sldId="639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6:34:54.519" v="2503" actId="14826"/>
          <ac:picMkLst>
            <pc:docMk/>
            <pc:sldMk cId="1827419815" sldId="639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6:34:22.236" v="2502" actId="14826"/>
          <ac:picMkLst>
            <pc:docMk/>
            <pc:sldMk cId="1827419815" sldId="639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4-26T07:44:26.020" v="2741"/>
        <pc:sldMkLst>
          <pc:docMk/>
          <pc:sldMk cId="2879955902" sldId="640"/>
        </pc:sldMkLst>
        <pc:spChg chg="mod">
          <ac:chgData name="Jha, Aryan Ritwajeet" userId="2aad577e-539b-449b-83a6-8d411f484b4d" providerId="ADAL" clId="{F9A49C3A-ABF0-42A7-ADEA-EAC5D79E6D94}" dt="2024-04-26T07:35:10.716" v="2577" actId="20577"/>
          <ac:spMkLst>
            <pc:docMk/>
            <pc:sldMk cId="2879955902" sldId="640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4-26T07:41:04.168" v="2725" actId="14100"/>
          <ac:spMkLst>
            <pc:docMk/>
            <pc:sldMk cId="2879955902" sldId="640"/>
            <ac:spMk id="3" creationId="{54A94BF4-E445-FDC0-01F0-8D282D666C31}"/>
          </ac:spMkLst>
        </pc:spChg>
        <pc:spChg chg="mod">
          <ac:chgData name="Jha, Aryan Ritwajeet" userId="2aad577e-539b-449b-83a6-8d411f484b4d" providerId="ADAL" clId="{F9A49C3A-ABF0-42A7-ADEA-EAC5D79E6D94}" dt="2024-04-26T07:41:25.794" v="2730" actId="14100"/>
          <ac:spMkLst>
            <pc:docMk/>
            <pc:sldMk cId="2879955902" sldId="640"/>
            <ac:spMk id="4" creationId="{1D548F36-C9E0-24C3-7015-67AA2184FEBE}"/>
          </ac:spMkLst>
        </pc:spChg>
        <pc:spChg chg="add del mod">
          <ac:chgData name="Jha, Aryan Ritwajeet" userId="2aad577e-539b-449b-83a6-8d411f484b4d" providerId="ADAL" clId="{F9A49C3A-ABF0-42A7-ADEA-EAC5D79E6D94}" dt="2024-04-26T07:40:29.715" v="2608"/>
          <ac:spMkLst>
            <pc:docMk/>
            <pc:sldMk cId="2879955902" sldId="640"/>
            <ac:spMk id="7" creationId="{3334CED9-E34A-7107-907C-F09BD1EED578}"/>
          </ac:spMkLst>
        </pc:spChg>
        <pc:spChg chg="add del mod">
          <ac:chgData name="Jha, Aryan Ritwajeet" userId="2aad577e-539b-449b-83a6-8d411f484b4d" providerId="ADAL" clId="{F9A49C3A-ABF0-42A7-ADEA-EAC5D79E6D94}" dt="2024-04-26T07:41:27.879" v="2732"/>
          <ac:spMkLst>
            <pc:docMk/>
            <pc:sldMk cId="2879955902" sldId="640"/>
            <ac:spMk id="9" creationId="{6AB7B59C-5AC3-B86D-50F1-8EF28A0D8687}"/>
          </ac:spMkLst>
        </pc:sp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4-26T07:44:18.250" v="2740"/>
          <ac:picMkLst>
            <pc:docMk/>
            <pc:sldMk cId="2879955902" sldId="64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4-26T07:44:26.020" v="2741"/>
          <ac:picMkLst>
            <pc:docMk/>
            <pc:sldMk cId="2879955902" sldId="640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4-26T07:37:43.644" v="2596" actId="14826"/>
          <ac:picMkLst>
            <pc:docMk/>
            <pc:sldMk cId="2879955902" sldId="640"/>
            <ac:picMk id="1025" creationId="{72C46A71-CE7B-DD02-FCCC-D5CEE7DDE731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4.105" v="2733"/>
        <pc:sldMkLst>
          <pc:docMk/>
          <pc:sldMk cId="1988531153" sldId="641"/>
        </pc:sldMkLst>
        <pc:spChg chg="mod">
          <ac:chgData name="Jha, Aryan Ritwajeet" userId="2aad577e-539b-449b-83a6-8d411f484b4d" providerId="ADAL" clId="{F9A49C3A-ABF0-42A7-ADEA-EAC5D79E6D94}" dt="2024-04-26T07:35:13.240" v="2579" actId="20577"/>
          <ac:spMkLst>
            <pc:docMk/>
            <pc:sldMk cId="1988531153" sldId="641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3" creationId="{215E427C-2392-13D9-2F07-0E6A54B6BB9A}"/>
          </ac:spMkLst>
        </pc:spChg>
        <pc:spChg chg="add mod">
          <ac:chgData name="Jha, Aryan Ritwajeet" userId="2aad577e-539b-449b-83a6-8d411f484b4d" providerId="ADAL" clId="{F9A49C3A-ABF0-42A7-ADEA-EAC5D79E6D94}" dt="2024-04-26T07:41:34.105" v="2733"/>
          <ac:spMkLst>
            <pc:docMk/>
            <pc:sldMk cId="1988531153" sldId="641"/>
            <ac:spMk id="4" creationId="{7105DE6A-E2F0-074F-C0AE-27910332D150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1:34.946" v="2734"/>
        <pc:sldMkLst>
          <pc:docMk/>
          <pc:sldMk cId="1505932644" sldId="642"/>
        </pc:sldMkLst>
        <pc:spChg chg="mod">
          <ac:chgData name="Jha, Aryan Ritwajeet" userId="2aad577e-539b-449b-83a6-8d411f484b4d" providerId="ADAL" clId="{F9A49C3A-ABF0-42A7-ADEA-EAC5D79E6D94}" dt="2024-04-26T07:35:15.665" v="2581" actId="20577"/>
          <ac:spMkLst>
            <pc:docMk/>
            <pc:sldMk cId="1505932644" sldId="642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3" creationId="{5701FF09-62F7-B6F1-72E5-8E0BB093808C}"/>
          </ac:spMkLst>
        </pc:spChg>
        <pc:spChg chg="add mod">
          <ac:chgData name="Jha, Aryan Ritwajeet" userId="2aad577e-539b-449b-83a6-8d411f484b4d" providerId="ADAL" clId="{F9A49C3A-ABF0-42A7-ADEA-EAC5D79E6D94}" dt="2024-04-26T07:41:34.946" v="2734"/>
          <ac:spMkLst>
            <pc:docMk/>
            <pc:sldMk cId="1505932644" sldId="642"/>
            <ac:spMk id="5" creationId="{4BAB6BD0-C5DE-9066-D077-BD7EF0B9CB6D}"/>
          </ac:spMkLst>
        </pc:spChg>
        <pc:picChg chg="mod">
          <ac:chgData name="Jha, Aryan Ritwajeet" userId="2aad577e-539b-449b-83a6-8d411f484b4d" providerId="ADAL" clId="{F9A49C3A-ABF0-42A7-ADEA-EAC5D79E6D94}" dt="2024-04-26T07:38:19.627" v="2597" actId="14826"/>
          <ac:picMkLst>
            <pc:docMk/>
            <pc:sldMk cId="1505932644" sldId="64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4-26T07:38:38.600" v="2599" actId="14826"/>
          <ac:picMkLst>
            <pc:docMk/>
            <pc:sldMk cId="1505932644" sldId="64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4-26T07:38:30.702" v="2598" actId="14826"/>
          <ac:picMkLst>
            <pc:docMk/>
            <pc:sldMk cId="1505932644" sldId="64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4-26T07:38:46.274" v="2600" actId="14826"/>
          <ac:picMkLst>
            <pc:docMk/>
            <pc:sldMk cId="1505932644" sldId="642"/>
            <ac:picMk id="20" creationId="{43776BBA-741D-7116-6CA2-77C92008FDED}"/>
          </ac:picMkLst>
        </pc:picChg>
      </pc:sldChg>
      <pc:sldChg chg="addSp modSp">
        <pc:chgData name="Jha, Aryan Ritwajeet" userId="2aad577e-539b-449b-83a6-8d411f484b4d" providerId="ADAL" clId="{F9A49C3A-ABF0-42A7-ADEA-EAC5D79E6D94}" dt="2024-04-26T07:41:35.701" v="2735"/>
        <pc:sldMkLst>
          <pc:docMk/>
          <pc:sldMk cId="993493155" sldId="643"/>
        </pc:sldMkLst>
        <pc:spChg chg="mod">
          <ac:chgData name="Jha, Aryan Ritwajeet" userId="2aad577e-539b-449b-83a6-8d411f484b4d" providerId="ADAL" clId="{F9A49C3A-ABF0-42A7-ADEA-EAC5D79E6D94}" dt="2024-04-26T07:35:17.991" v="2583" actId="20577"/>
          <ac:spMkLst>
            <pc:docMk/>
            <pc:sldMk cId="993493155" sldId="643"/>
            <ac:spMk id="2" creationId="{5F171FBD-1BE3-C1E6-11AE-DA419538ED70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3" creationId="{C8C80B6F-D42F-4864-A9D6-BEA94D168451}"/>
          </ac:spMkLst>
        </pc:spChg>
        <pc:spChg chg="add mod">
          <ac:chgData name="Jha, Aryan Ritwajeet" userId="2aad577e-539b-449b-83a6-8d411f484b4d" providerId="ADAL" clId="{F9A49C3A-ABF0-42A7-ADEA-EAC5D79E6D94}" dt="2024-04-26T07:41:35.701" v="2735"/>
          <ac:spMkLst>
            <pc:docMk/>
            <pc:sldMk cId="993493155" sldId="643"/>
            <ac:spMk id="5" creationId="{90C83FB3-FD4F-821C-83B1-3C0BB19DA833}"/>
          </ac:spMkLst>
        </pc:spChg>
      </pc:sldChg>
      <pc:sldChg chg="addSp modSp mod">
        <pc:chgData name="Jha, Aryan Ritwajeet" userId="2aad577e-539b-449b-83a6-8d411f484b4d" providerId="ADAL" clId="{F9A49C3A-ABF0-42A7-ADEA-EAC5D79E6D94}" dt="2024-04-26T07:43:12.194" v="2736"/>
        <pc:sldMkLst>
          <pc:docMk/>
          <pc:sldMk cId="2973886316" sldId="644"/>
        </pc:sldMkLst>
        <pc:spChg chg="mod">
          <ac:chgData name="Jha, Aryan Ritwajeet" userId="2aad577e-539b-449b-83a6-8d411f484b4d" providerId="ADAL" clId="{F9A49C3A-ABF0-42A7-ADEA-EAC5D79E6D94}" dt="2024-04-26T07:35:21.477" v="2585" actId="20577"/>
          <ac:spMkLst>
            <pc:docMk/>
            <pc:sldMk cId="2973886316" sldId="644"/>
            <ac:spMk id="3" creationId="{A15B9096-4EF9-CB6A-F437-F03BE4F8233E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4" creationId="{77413EF2-0AE5-D971-289A-840ED5E5E3DF}"/>
          </ac:spMkLst>
        </pc:spChg>
        <pc:spChg chg="add mod">
          <ac:chgData name="Jha, Aryan Ritwajeet" userId="2aad577e-539b-449b-83a6-8d411f484b4d" providerId="ADAL" clId="{F9A49C3A-ABF0-42A7-ADEA-EAC5D79E6D94}" dt="2024-04-26T07:43:12.194" v="2736"/>
          <ac:spMkLst>
            <pc:docMk/>
            <pc:sldMk cId="2973886316" sldId="644"/>
            <ac:spMk id="6" creationId="{82E4445B-92DE-5671-A6B7-B9A5562DAF28}"/>
          </ac:spMkLst>
        </pc:spChg>
        <pc:picChg chg="mod">
          <ac:chgData name="Jha, Aryan Ritwajeet" userId="2aad577e-539b-449b-83a6-8d411f484b4d" providerId="ADAL" clId="{F9A49C3A-ABF0-42A7-ADEA-EAC5D79E6D94}" dt="2024-04-26T07:37:04.359" v="2594" actId="14826"/>
          <ac:picMkLst>
            <pc:docMk/>
            <pc:sldMk cId="2973886316" sldId="644"/>
            <ac:picMk id="5" creationId="{73878FAB-0767-50BB-5EFC-0395AAF74543}"/>
          </ac:picMkLst>
        </pc:picChg>
        <pc:picChg chg="mod">
          <ac:chgData name="Jha, Aryan Ritwajeet" userId="2aad577e-539b-449b-83a6-8d411f484b4d" providerId="ADAL" clId="{F9A49C3A-ABF0-42A7-ADEA-EAC5D79E6D94}" dt="2024-04-26T07:36:55.724" v="2593" actId="14826"/>
          <ac:picMkLst>
            <pc:docMk/>
            <pc:sldMk cId="2973886316" sldId="644"/>
            <ac:picMk id="9" creationId="{17C0AA8D-882E-98A6-5564-5F6F2882BBE2}"/>
          </ac:picMkLst>
        </pc:picChg>
        <pc:picChg chg="mod">
          <ac:chgData name="Jha, Aryan Ritwajeet" userId="2aad577e-539b-449b-83a6-8d411f484b4d" providerId="ADAL" clId="{F9A49C3A-ABF0-42A7-ADEA-EAC5D79E6D94}" dt="2024-04-26T07:37:12.815" v="2595" actId="14826"/>
          <ac:picMkLst>
            <pc:docMk/>
            <pc:sldMk cId="2973886316" sldId="644"/>
            <ac:picMk id="11" creationId="{C0F44540-3CFB-6349-FD07-2CB799A31784}"/>
          </ac:picMkLst>
        </pc:picChg>
      </pc:sldChg>
      <pc:sldChg chg="addSp modSp mod">
        <pc:chgData name="Jha, Aryan Ritwajeet" userId="2aad577e-539b-449b-83a6-8d411f484b4d" providerId="ADAL" clId="{F9A49C3A-ABF0-42A7-ADEA-EAC5D79E6D94}" dt="2024-04-26T07:43:14.126" v="2737"/>
        <pc:sldMkLst>
          <pc:docMk/>
          <pc:sldMk cId="847107224" sldId="645"/>
        </pc:sldMkLst>
        <pc:spChg chg="mod">
          <ac:chgData name="Jha, Aryan Ritwajeet" userId="2aad577e-539b-449b-83a6-8d411f484b4d" providerId="ADAL" clId="{F9A49C3A-ABF0-42A7-ADEA-EAC5D79E6D94}" dt="2024-04-26T07:35:26.116" v="2587" actId="20577"/>
          <ac:spMkLst>
            <pc:docMk/>
            <pc:sldMk cId="847107224" sldId="645"/>
            <ac:spMk id="3" creationId="{F8FB7C34-952B-7965-6484-6C75EFFB94A5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4" creationId="{417C642A-96CE-5A03-A145-F12064619246}"/>
          </ac:spMkLst>
        </pc:spChg>
        <pc:spChg chg="add mod">
          <ac:chgData name="Jha, Aryan Ritwajeet" userId="2aad577e-539b-449b-83a6-8d411f484b4d" providerId="ADAL" clId="{F9A49C3A-ABF0-42A7-ADEA-EAC5D79E6D94}" dt="2024-04-26T07:43:14.126" v="2737"/>
          <ac:spMkLst>
            <pc:docMk/>
            <pc:sldMk cId="847107224" sldId="645"/>
            <ac:spMk id="6" creationId="{19F4CB89-06B8-7B2A-A692-5AB072BFCA3F}"/>
          </ac:spMkLst>
        </pc:spChg>
        <pc:picChg chg="mod">
          <ac:chgData name="Jha, Aryan Ritwajeet" userId="2aad577e-539b-449b-83a6-8d411f484b4d" providerId="ADAL" clId="{F9A49C3A-ABF0-42A7-ADEA-EAC5D79E6D94}" dt="2024-04-26T07:36:36.728" v="2592" actId="14826"/>
          <ac:picMkLst>
            <pc:docMk/>
            <pc:sldMk cId="847107224" sldId="645"/>
            <ac:picMk id="5" creationId="{1D9E4C2B-7C5D-9D6D-3F63-CA59B25A26C5}"/>
          </ac:picMkLst>
        </pc:picChg>
        <pc:picChg chg="mod">
          <ac:chgData name="Jha, Aryan Ritwajeet" userId="2aad577e-539b-449b-83a6-8d411f484b4d" providerId="ADAL" clId="{F9A49C3A-ABF0-42A7-ADEA-EAC5D79E6D94}" dt="2024-04-26T07:36:17.325" v="2590" actId="14826"/>
          <ac:picMkLst>
            <pc:docMk/>
            <pc:sldMk cId="847107224" sldId="645"/>
            <ac:picMk id="7" creationId="{D59388F5-1F59-B24A-8B2C-8CFB43447E77}"/>
          </ac:picMkLst>
        </pc:picChg>
        <pc:picChg chg="mod">
          <ac:chgData name="Jha, Aryan Ritwajeet" userId="2aad577e-539b-449b-83a6-8d411f484b4d" providerId="ADAL" clId="{F9A49C3A-ABF0-42A7-ADEA-EAC5D79E6D94}" dt="2024-04-26T07:36:27.262" v="2591" actId="14826"/>
          <ac:picMkLst>
            <pc:docMk/>
            <pc:sldMk cId="847107224" sldId="645"/>
            <ac:picMk id="9" creationId="{91D6F17C-5F67-11EF-789D-F84416C6DC15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59:17.642" v="3000" actId="1076"/>
        <pc:sldMkLst>
          <pc:docMk/>
          <pc:sldMk cId="3337256843" sldId="654"/>
        </pc:sldMkLst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18" creationId="{E32DEE49-BA82-EDBC-90E2-70A6FD8FF3F2}"/>
          </ac:spMkLst>
        </pc:spChg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19" creationId="{F6776A7E-CE55-88AA-4E92-435570340732}"/>
          </ac:spMkLst>
        </pc:spChg>
        <pc:spChg chg="add mod">
          <ac:chgData name="Jha, Aryan Ritwajeet" userId="2aad577e-539b-449b-83a6-8d411f484b4d" providerId="ADAL" clId="{F9A49C3A-ABF0-42A7-ADEA-EAC5D79E6D94}" dt="2024-05-02T14:47:12.435" v="2767" actId="167"/>
          <ac:spMkLst>
            <pc:docMk/>
            <pc:sldMk cId="3337256843" sldId="654"/>
            <ac:spMk id="20" creationId="{8EB12E99-8FF0-80DF-121C-C7F32EBDD1DF}"/>
          </ac:spMkLst>
        </pc:spChg>
        <pc:spChg chg="add mod">
          <ac:chgData name="Jha, Aryan Ritwajeet" userId="2aad577e-539b-449b-83a6-8d411f484b4d" providerId="ADAL" clId="{F9A49C3A-ABF0-42A7-ADEA-EAC5D79E6D94}" dt="2024-05-02T15:16:48.882" v="2783" actId="207"/>
          <ac:spMkLst>
            <pc:docMk/>
            <pc:sldMk cId="3337256843" sldId="654"/>
            <ac:spMk id="21" creationId="{04F95CD5-6EE6-E0FB-3213-A9967648CF26}"/>
          </ac:spMkLst>
        </pc:spChg>
        <pc:spChg chg="add mod">
          <ac:chgData name="Jha, Aryan Ritwajeet" userId="2aad577e-539b-449b-83a6-8d411f484b4d" providerId="ADAL" clId="{F9A49C3A-ABF0-42A7-ADEA-EAC5D79E6D94}" dt="2024-05-02T15:17:45.730" v="2805" actId="1076"/>
          <ac:spMkLst>
            <pc:docMk/>
            <pc:sldMk cId="3337256843" sldId="654"/>
            <ac:spMk id="22" creationId="{AD7AB44E-6F6F-92E6-1F51-35222C9E387D}"/>
          </ac:spMkLst>
        </pc:spChg>
        <pc:spChg chg="add mod">
          <ac:chgData name="Jha, Aryan Ritwajeet" userId="2aad577e-539b-449b-83a6-8d411f484b4d" providerId="ADAL" clId="{F9A49C3A-ABF0-42A7-ADEA-EAC5D79E6D94}" dt="2024-05-02T15:17:59.946" v="2808" actId="14100"/>
          <ac:spMkLst>
            <pc:docMk/>
            <pc:sldMk cId="3337256843" sldId="654"/>
            <ac:spMk id="23" creationId="{FA6CA96E-7E3E-D5B5-40D6-E8EAB4B408B7}"/>
          </ac:spMkLst>
        </pc:spChg>
        <pc:spChg chg="add mod">
          <ac:chgData name="Jha, Aryan Ritwajeet" userId="2aad577e-539b-449b-83a6-8d411f484b4d" providerId="ADAL" clId="{F9A49C3A-ABF0-42A7-ADEA-EAC5D79E6D94}" dt="2024-05-02T15:26:47.523" v="2854" actId="207"/>
          <ac:spMkLst>
            <pc:docMk/>
            <pc:sldMk cId="3337256843" sldId="654"/>
            <ac:spMk id="24" creationId="{8D93C7CF-8A07-64C1-1D37-B53B03D10FF3}"/>
          </ac:spMkLst>
        </pc:spChg>
        <pc:spChg chg="add mod">
          <ac:chgData name="Jha, Aryan Ritwajeet" userId="2aad577e-539b-449b-83a6-8d411f484b4d" providerId="ADAL" clId="{F9A49C3A-ABF0-42A7-ADEA-EAC5D79E6D94}" dt="2024-05-02T15:26:56.631" v="2855" actId="207"/>
          <ac:spMkLst>
            <pc:docMk/>
            <pc:sldMk cId="3337256843" sldId="654"/>
            <ac:spMk id="25" creationId="{A6D4F52D-A0BA-184F-3D5C-D42DFF72326B}"/>
          </ac:spMkLst>
        </pc:spChg>
        <pc:spChg chg="add mod">
          <ac:chgData name="Jha, Aryan Ritwajeet" userId="2aad577e-539b-449b-83a6-8d411f484b4d" providerId="ADAL" clId="{F9A49C3A-ABF0-42A7-ADEA-EAC5D79E6D94}" dt="2024-05-02T15:59:17.642" v="3000" actId="1076"/>
          <ac:spMkLst>
            <pc:docMk/>
            <pc:sldMk cId="3337256843" sldId="654"/>
            <ac:spMk id="26" creationId="{58C3C441-F889-FB60-F271-74FE79BEE991}"/>
          </ac:spMkLst>
        </pc:spChg>
        <pc:picChg chg="mod">
          <ac:chgData name="Jha, Aryan Ritwajeet" userId="2aad577e-539b-449b-83a6-8d411f484b4d" providerId="ADAL" clId="{F9A49C3A-ABF0-42A7-ADEA-EAC5D79E6D94}" dt="2024-05-02T15:21:38.563" v="2831" actId="14100"/>
          <ac:picMkLst>
            <pc:docMk/>
            <pc:sldMk cId="3337256843" sldId="65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4:49:07.908" v="2773"/>
          <ac:picMkLst>
            <pc:docMk/>
            <pc:sldMk cId="3337256843" sldId="654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F9A49C3A-ABF0-42A7-ADEA-EAC5D79E6D94}" dt="2024-05-02T14:47:39.134" v="2769" actId="14826"/>
          <ac:picMkLst>
            <pc:docMk/>
            <pc:sldMk cId="3337256843" sldId="654"/>
            <ac:picMk id="14" creationId="{0B594B4B-30DD-CA9B-0AAA-BAD1F1974114}"/>
          </ac:picMkLst>
        </pc:picChg>
        <pc:picChg chg="add mod">
          <ac:chgData name="Jha, Aryan Ritwajeet" userId="2aad577e-539b-449b-83a6-8d411f484b4d" providerId="ADAL" clId="{F9A49C3A-ABF0-42A7-ADEA-EAC5D79E6D94}" dt="2024-05-02T14:47:47.206" v="2770" actId="14826"/>
          <ac:picMkLst>
            <pc:docMk/>
            <pc:sldMk cId="3337256843" sldId="654"/>
            <ac:picMk id="16" creationId="{7265E599-2F61-D173-A6F8-F1533F2F1B83}"/>
          </ac:picMkLst>
        </pc:picChg>
        <pc:picChg chg="add mod">
          <ac:chgData name="Jha, Aryan Ritwajeet" userId="2aad577e-539b-449b-83a6-8d411f484b4d" providerId="ADAL" clId="{F9A49C3A-ABF0-42A7-ADEA-EAC5D79E6D94}" dt="2024-05-02T14:47:28.948" v="2768" actId="14826"/>
          <ac:picMkLst>
            <pc:docMk/>
            <pc:sldMk cId="3337256843" sldId="654"/>
            <ac:picMk id="17" creationId="{DFFE92BD-3513-397C-0E5A-989F5822D2B3}"/>
          </ac:picMkLst>
        </pc:picChg>
        <pc:picChg chg="del">
          <ac:chgData name="Jha, Aryan Ritwajeet" userId="2aad577e-539b-449b-83a6-8d411f484b4d" providerId="ADAL" clId="{F9A49C3A-ABF0-42A7-ADEA-EAC5D79E6D94}" dt="2024-05-02T14:47:08.896" v="2765" actId="478"/>
          <ac:picMkLst>
            <pc:docMk/>
            <pc:sldMk cId="3337256843" sldId="654"/>
            <ac:picMk id="1025" creationId="{72C46A71-CE7B-DD02-FCCC-D5CEE7DDE731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59:19.558" v="3001"/>
        <pc:sldMkLst>
          <pc:docMk/>
          <pc:sldMk cId="92639527" sldId="655"/>
        </pc:sldMkLst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18" creationId="{CBD7ED3E-91A2-DBCB-C8ED-145CF88EE020}"/>
          </ac:spMkLst>
        </pc:spChg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19" creationId="{3EC1AAD8-3C41-5E6C-2A81-39ADF9A61EAF}"/>
          </ac:spMkLst>
        </pc:spChg>
        <pc:spChg chg="add mod">
          <ac:chgData name="Jha, Aryan Ritwajeet" userId="2aad577e-539b-449b-83a6-8d411f484b4d" providerId="ADAL" clId="{F9A49C3A-ABF0-42A7-ADEA-EAC5D79E6D94}" dt="2024-05-02T15:18:33.114" v="2811" actId="167"/>
          <ac:spMkLst>
            <pc:docMk/>
            <pc:sldMk cId="92639527" sldId="655"/>
            <ac:spMk id="20" creationId="{8BD3E495-ADDB-C4CE-22D6-2C4379D4F3FE}"/>
          </ac:spMkLst>
        </pc:spChg>
        <pc:spChg chg="add mod">
          <ac:chgData name="Jha, Aryan Ritwajeet" userId="2aad577e-539b-449b-83a6-8d411f484b4d" providerId="ADAL" clId="{F9A49C3A-ABF0-42A7-ADEA-EAC5D79E6D94}" dt="2024-05-02T15:21:53.981" v="2833" actId="1076"/>
          <ac:spMkLst>
            <pc:docMk/>
            <pc:sldMk cId="92639527" sldId="655"/>
            <ac:spMk id="21" creationId="{8D7943E0-6109-D565-D56E-1582CEE7AF28}"/>
          </ac:spMkLst>
        </pc:spChg>
        <pc:spChg chg="add mod">
          <ac:chgData name="Jha, Aryan Ritwajeet" userId="2aad577e-539b-449b-83a6-8d411f484b4d" providerId="ADAL" clId="{F9A49C3A-ABF0-42A7-ADEA-EAC5D79E6D94}" dt="2024-05-02T15:21:55.961" v="2834" actId="1076"/>
          <ac:spMkLst>
            <pc:docMk/>
            <pc:sldMk cId="92639527" sldId="655"/>
            <ac:spMk id="22" creationId="{450A76FC-EDB0-0AC0-AC8A-9EBA1E64C6EF}"/>
          </ac:spMkLst>
        </pc:spChg>
        <pc:spChg chg="add mod">
          <ac:chgData name="Jha, Aryan Ritwajeet" userId="2aad577e-539b-449b-83a6-8d411f484b4d" providerId="ADAL" clId="{F9A49C3A-ABF0-42A7-ADEA-EAC5D79E6D94}" dt="2024-05-02T15:21:49.728" v="2832"/>
          <ac:spMkLst>
            <pc:docMk/>
            <pc:sldMk cId="92639527" sldId="655"/>
            <ac:spMk id="23" creationId="{9D9254EF-97E1-9606-38D1-A112BD95B705}"/>
          </ac:spMkLst>
        </pc:spChg>
        <pc:spChg chg="add mod">
          <ac:chgData name="Jha, Aryan Ritwajeet" userId="2aad577e-539b-449b-83a6-8d411f484b4d" providerId="ADAL" clId="{F9A49C3A-ABF0-42A7-ADEA-EAC5D79E6D94}" dt="2024-05-02T15:27:10.030" v="2858" actId="1076"/>
          <ac:spMkLst>
            <pc:docMk/>
            <pc:sldMk cId="92639527" sldId="655"/>
            <ac:spMk id="24" creationId="{1F2B92D1-30C0-D9F2-DEC0-D98CE2657D13}"/>
          </ac:spMkLst>
        </pc:spChg>
        <pc:spChg chg="add mod">
          <ac:chgData name="Jha, Aryan Ritwajeet" userId="2aad577e-539b-449b-83a6-8d411f484b4d" providerId="ADAL" clId="{F9A49C3A-ABF0-42A7-ADEA-EAC5D79E6D94}" dt="2024-05-02T15:27:05.750" v="2857" actId="1076"/>
          <ac:spMkLst>
            <pc:docMk/>
            <pc:sldMk cId="92639527" sldId="655"/>
            <ac:spMk id="25" creationId="{350D8BEF-92CD-6B51-4C11-419E25600A2F}"/>
          </ac:spMkLst>
        </pc:spChg>
        <pc:spChg chg="add mod">
          <ac:chgData name="Jha, Aryan Ritwajeet" userId="2aad577e-539b-449b-83a6-8d411f484b4d" providerId="ADAL" clId="{F9A49C3A-ABF0-42A7-ADEA-EAC5D79E6D94}" dt="2024-05-02T15:59:19.558" v="3001"/>
          <ac:spMkLst>
            <pc:docMk/>
            <pc:sldMk cId="92639527" sldId="655"/>
            <ac:spMk id="26" creationId="{2DFF44DA-B85B-49B3-DE4F-429C8E863229}"/>
          </ac:spMkLst>
        </pc:spChg>
        <pc:picChg chg="mod">
          <ac:chgData name="Jha, Aryan Ritwajeet" userId="2aad577e-539b-449b-83a6-8d411f484b4d" providerId="ADAL" clId="{F9A49C3A-ABF0-42A7-ADEA-EAC5D79E6D94}" dt="2024-05-02T15:20:30.763" v="2820"/>
          <ac:picMkLst>
            <pc:docMk/>
            <pc:sldMk cId="92639527" sldId="65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20:30.763" v="2820"/>
          <ac:picMkLst>
            <pc:docMk/>
            <pc:sldMk cId="92639527" sldId="655"/>
            <ac:picMk id="13" creationId="{E42E442D-E198-424E-7A20-535AF512AC47}"/>
          </ac:picMkLst>
        </pc:picChg>
        <pc:picChg chg="add mod">
          <ac:chgData name="Jha, Aryan Ritwajeet" userId="2aad577e-539b-449b-83a6-8d411f484b4d" providerId="ADAL" clId="{F9A49C3A-ABF0-42A7-ADEA-EAC5D79E6D94}" dt="2024-05-02T15:19:01.113" v="2813" actId="14826"/>
          <ac:picMkLst>
            <pc:docMk/>
            <pc:sldMk cId="92639527" sldId="655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5:21:07.816" v="2822"/>
          <ac:picMkLst>
            <pc:docMk/>
            <pc:sldMk cId="92639527" sldId="655"/>
            <ac:picMk id="15" creationId="{CF66CFB1-01D7-E7DD-085F-8E456F3CD5A6}"/>
          </ac:picMkLst>
        </pc:picChg>
        <pc:picChg chg="add mod">
          <ac:chgData name="Jha, Aryan Ritwajeet" userId="2aad577e-539b-449b-83a6-8d411f484b4d" providerId="ADAL" clId="{F9A49C3A-ABF0-42A7-ADEA-EAC5D79E6D94}" dt="2024-05-02T15:19:10.180" v="2814" actId="14826"/>
          <ac:picMkLst>
            <pc:docMk/>
            <pc:sldMk cId="92639527" sldId="655"/>
            <ac:picMk id="16" creationId="{F69F5EDF-F1B8-3FD4-B918-DA116B2BB5D1}"/>
          </ac:picMkLst>
        </pc:picChg>
        <pc:picChg chg="add mod">
          <ac:chgData name="Jha, Aryan Ritwajeet" userId="2aad577e-539b-449b-83a6-8d411f484b4d" providerId="ADAL" clId="{F9A49C3A-ABF0-42A7-ADEA-EAC5D79E6D94}" dt="2024-05-02T15:18:50.379" v="2812" actId="14826"/>
          <ac:picMkLst>
            <pc:docMk/>
            <pc:sldMk cId="92639527" sldId="655"/>
            <ac:picMk id="17" creationId="{E0D4C5A3-435C-A79D-E477-6F09CEB67883}"/>
          </ac:picMkLst>
        </pc:picChg>
        <pc:picChg chg="del">
          <ac:chgData name="Jha, Aryan Ritwajeet" userId="2aad577e-539b-449b-83a6-8d411f484b4d" providerId="ADAL" clId="{F9A49C3A-ABF0-42A7-ADEA-EAC5D79E6D94}" dt="2024-05-02T15:18:30.223" v="2809" actId="478"/>
          <ac:picMkLst>
            <pc:docMk/>
            <pc:sldMk cId="92639527" sldId="655"/>
            <ac:picMk id="1025" creationId="{72C46A71-CE7B-DD02-FCCC-D5CEE7DDE731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15:52.491" v="2778" actId="207"/>
        <pc:sldMkLst>
          <pc:docMk/>
          <pc:sldMk cId="979148592" sldId="656"/>
        </pc:sldMkLst>
        <pc:spChg chg="mod">
          <ac:chgData name="Jha, Aryan Ritwajeet" userId="2aad577e-539b-449b-83a6-8d411f484b4d" providerId="ADAL" clId="{F9A49C3A-ABF0-42A7-ADEA-EAC5D79E6D94}" dt="2024-05-02T15:15:52.491" v="2778" actId="207"/>
          <ac:spMkLst>
            <pc:docMk/>
            <pc:sldMk cId="979148592" sldId="656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47.101" v="2777" actId="207"/>
        <pc:sldMkLst>
          <pc:docMk/>
          <pc:sldMk cId="1899388399" sldId="657"/>
        </pc:sldMkLst>
        <pc:spChg chg="mod">
          <ac:chgData name="Jha, Aryan Ritwajeet" userId="2aad577e-539b-449b-83a6-8d411f484b4d" providerId="ADAL" clId="{F9A49C3A-ABF0-42A7-ADEA-EAC5D79E6D94}" dt="2024-05-02T15:15:47.101" v="2777" actId="207"/>
          <ac:spMkLst>
            <pc:docMk/>
            <pc:sldMk cId="1899388399" sldId="657"/>
            <ac:spMk id="6" creationId="{86425632-844B-8709-1C54-6B01BA139B8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5:59:25.052" v="3003" actId="1076"/>
        <pc:sldMkLst>
          <pc:docMk/>
          <pc:sldMk cId="954967393" sldId="666"/>
        </pc:sldMkLst>
        <pc:spChg chg="add mod">
          <ac:chgData name="Jha, Aryan Ritwajeet" userId="2aad577e-539b-449b-83a6-8d411f484b4d" providerId="ADAL" clId="{F9A49C3A-ABF0-42A7-ADEA-EAC5D79E6D94}" dt="2024-05-02T15:59:25.052" v="3003" actId="1076"/>
          <ac:spMkLst>
            <pc:docMk/>
            <pc:sldMk cId="954967393" sldId="666"/>
            <ac:spMk id="7" creationId="{81AAC33E-733E-90F6-CC26-024E61166AA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5:59:28.912" v="3005" actId="1076"/>
        <pc:sldMkLst>
          <pc:docMk/>
          <pc:sldMk cId="3678306075" sldId="667"/>
        </pc:sldMkLst>
        <pc:spChg chg="add mod">
          <ac:chgData name="Jha, Aryan Ritwajeet" userId="2aad577e-539b-449b-83a6-8d411f484b4d" providerId="ADAL" clId="{F9A49C3A-ABF0-42A7-ADEA-EAC5D79E6D94}" dt="2024-05-02T15:59:28.912" v="3005" actId="1076"/>
          <ac:spMkLst>
            <pc:docMk/>
            <pc:sldMk cId="3678306075" sldId="667"/>
            <ac:spMk id="21" creationId="{3F151F37-E302-1580-1D22-9C5DE4ABF701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38.249" v="2775" actId="207"/>
        <pc:sldMkLst>
          <pc:docMk/>
          <pc:sldMk cId="2013261856" sldId="668"/>
        </pc:sldMkLst>
        <pc:spChg chg="mod">
          <ac:chgData name="Jha, Aryan Ritwajeet" userId="2aad577e-539b-449b-83a6-8d411f484b4d" providerId="ADAL" clId="{F9A49C3A-ABF0-42A7-ADEA-EAC5D79E6D94}" dt="2024-05-02T15:15:38.249" v="2775" actId="207"/>
          <ac:spMkLst>
            <pc:docMk/>
            <pc:sldMk cId="2013261856" sldId="668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5-02T15:15:34.615" v="2774" actId="207"/>
        <pc:sldMkLst>
          <pc:docMk/>
          <pc:sldMk cId="3613465958" sldId="669"/>
        </pc:sldMkLst>
        <pc:spChg chg="mod">
          <ac:chgData name="Jha, Aryan Ritwajeet" userId="2aad577e-539b-449b-83a6-8d411f484b4d" providerId="ADAL" clId="{F9A49C3A-ABF0-42A7-ADEA-EAC5D79E6D94}" dt="2024-05-02T15:15:34.615" v="2774" actId="207"/>
          <ac:spMkLst>
            <pc:docMk/>
            <pc:sldMk cId="3613465958" sldId="669"/>
            <ac:spMk id="6" creationId="{86425632-844B-8709-1C54-6B01BA139B89}"/>
          </ac:spMkLst>
        </pc:spChg>
      </pc:sldChg>
      <pc:sldChg chg="addSp modSp mod">
        <pc:chgData name="Jha, Aryan Ritwajeet" userId="2aad577e-539b-449b-83a6-8d411f484b4d" providerId="ADAL" clId="{F9A49C3A-ABF0-42A7-ADEA-EAC5D79E6D94}" dt="2024-05-02T16:03:06.974" v="3009"/>
        <pc:sldMkLst>
          <pc:docMk/>
          <pc:sldMk cId="26613527" sldId="670"/>
        </pc:sldMkLst>
        <pc:spChg chg="ord">
          <ac:chgData name="Jha, Aryan Ritwajeet" userId="2aad577e-539b-449b-83a6-8d411f484b4d" providerId="ADAL" clId="{F9A49C3A-ABF0-42A7-ADEA-EAC5D79E6D94}" dt="2024-05-02T14:41:46.370" v="2757" actId="166"/>
          <ac:spMkLst>
            <pc:docMk/>
            <pc:sldMk cId="26613527" sldId="670"/>
            <ac:spMk id="6" creationId="{8244EFAF-FC32-9CA4-4626-BF3D53249794}"/>
          </ac:spMkLst>
        </pc:spChg>
        <pc:spChg chg="add mod">
          <ac:chgData name="Jha, Aryan Ritwajeet" userId="2aad577e-539b-449b-83a6-8d411f484b4d" providerId="ADAL" clId="{F9A49C3A-ABF0-42A7-ADEA-EAC5D79E6D94}" dt="2024-05-02T15:59:37.108" v="3007" actId="1076"/>
          <ac:spMkLst>
            <pc:docMk/>
            <pc:sldMk cId="26613527" sldId="670"/>
            <ac:spMk id="7" creationId="{13EDB294-DDC4-AB5D-3F44-D10133F65119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9" creationId="{91438122-7322-04F0-BC3F-A14E1D94C706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2" creationId="{3B8C5598-8F66-D195-C0A0-A9B4E9EAC21D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3" creationId="{2550D114-BE6F-7A7A-E33C-C3693F19561A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4" creationId="{AD55C556-B5BD-5DD1-94E9-63C4250C6252}"/>
          </ac:spMkLst>
        </pc:spChg>
        <pc:spChg chg="add mod">
          <ac:chgData name="Jha, Aryan Ritwajeet" userId="2aad577e-539b-449b-83a6-8d411f484b4d" providerId="ADAL" clId="{F9A49C3A-ABF0-42A7-ADEA-EAC5D79E6D94}" dt="2024-05-02T16:03:06.974" v="3009"/>
          <ac:spMkLst>
            <pc:docMk/>
            <pc:sldMk cId="26613527" sldId="670"/>
            <ac:spMk id="25" creationId="{D562B8EB-AD59-E634-2F02-6C30398366CF}"/>
          </ac:spMkLst>
        </pc:spChg>
        <pc:picChg chg="mod">
          <ac:chgData name="Jha, Aryan Ritwajeet" userId="2aad577e-539b-449b-83a6-8d411f484b4d" providerId="ADAL" clId="{F9A49C3A-ABF0-42A7-ADEA-EAC5D79E6D94}" dt="2024-05-02T14:40:18.636" v="2754"/>
          <ac:picMkLst>
            <pc:docMk/>
            <pc:sldMk cId="26613527" sldId="670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4:40:18.636" v="2754"/>
          <ac:picMkLst>
            <pc:docMk/>
            <pc:sldMk cId="26613527" sldId="670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4:41:35.316" v="2756"/>
          <ac:picMkLst>
            <pc:docMk/>
            <pc:sldMk cId="26613527" sldId="670"/>
            <ac:picMk id="15" creationId="{CF66CFB1-01D7-E7DD-085F-8E456F3CD5A6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38.741" v="3008"/>
        <pc:sldMkLst>
          <pc:docMk/>
          <pc:sldMk cId="2908657994" sldId="671"/>
        </pc:sldMkLst>
        <pc:spChg chg="ord">
          <ac:chgData name="Jha, Aryan Ritwajeet" userId="2aad577e-539b-449b-83a6-8d411f484b4d" providerId="ADAL" clId="{F9A49C3A-ABF0-42A7-ADEA-EAC5D79E6D94}" dt="2024-05-02T14:41:55.805" v="2758" actId="166"/>
          <ac:spMkLst>
            <pc:docMk/>
            <pc:sldMk cId="2908657994" sldId="671"/>
            <ac:spMk id="3" creationId="{9204E7C3-C9EE-10F7-033A-8779A5BB7986}"/>
          </ac:spMkLst>
        </pc:spChg>
        <pc:spChg chg="add mod">
          <ac:chgData name="Jha, Aryan Ritwajeet" userId="2aad577e-539b-449b-83a6-8d411f484b4d" providerId="ADAL" clId="{F9A49C3A-ABF0-42A7-ADEA-EAC5D79E6D94}" dt="2024-05-02T15:59:38.741" v="3008"/>
          <ac:spMkLst>
            <pc:docMk/>
            <pc:sldMk cId="2908657994" sldId="671"/>
            <ac:spMk id="20" creationId="{08653EB1-1524-20AC-9500-5AA6097AE978}"/>
          </ac:spMkLst>
        </pc:spChg>
      </pc:sldChg>
      <pc:sldChg chg="modSp mod">
        <pc:chgData name="Jha, Aryan Ritwajeet" userId="2aad577e-539b-449b-83a6-8d411f484b4d" providerId="ADAL" clId="{F9A49C3A-ABF0-42A7-ADEA-EAC5D79E6D94}" dt="2024-05-02T14:44:59.384" v="2764" actId="14826"/>
        <pc:sldMkLst>
          <pc:docMk/>
          <pc:sldMk cId="3209638218" sldId="672"/>
        </pc:sldMkLst>
        <pc:picChg chg="mod">
          <ac:chgData name="Jha, Aryan Ritwajeet" userId="2aad577e-539b-449b-83a6-8d411f484b4d" providerId="ADAL" clId="{F9A49C3A-ABF0-42A7-ADEA-EAC5D79E6D94}" dt="2024-05-02T14:44:59.384" v="2764" actId="14826"/>
          <ac:picMkLst>
            <pc:docMk/>
            <pc:sldMk cId="3209638218" sldId="672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4:44:43.393" v="2761" actId="14826"/>
          <ac:picMkLst>
            <pc:docMk/>
            <pc:sldMk cId="3209638218" sldId="672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4:44:52.302" v="2763" actId="14826"/>
          <ac:picMkLst>
            <pc:docMk/>
            <pc:sldMk cId="3209638218" sldId="672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4:44:36.639" v="2760" actId="14826"/>
          <ac:picMkLst>
            <pc:docMk/>
            <pc:sldMk cId="3209638218" sldId="672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03.025" v="2995" actId="1076"/>
        <pc:sldMkLst>
          <pc:docMk/>
          <pc:sldMk cId="2278749761" sldId="674"/>
        </pc:sldMkLst>
        <pc:spChg chg="mod">
          <ac:chgData name="Jha, Aryan Ritwajeet" userId="2aad577e-539b-449b-83a6-8d411f484b4d" providerId="ADAL" clId="{F9A49C3A-ABF0-42A7-ADEA-EAC5D79E6D94}" dt="2024-05-02T15:27:35.647" v="2869" actId="20577"/>
          <ac:spMkLst>
            <pc:docMk/>
            <pc:sldMk cId="2278749761" sldId="674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5-02T15:35:38.982" v="2913" actId="1076"/>
          <ac:spMkLst>
            <pc:docMk/>
            <pc:sldMk cId="2278749761" sldId="674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5-02T15:35:38.982" v="2913" actId="1076"/>
          <ac:spMkLst>
            <pc:docMk/>
            <pc:sldMk cId="2278749761" sldId="674"/>
            <ac:spMk id="22" creationId="{AD7AB44E-6F6F-92E6-1F51-35222C9E387D}"/>
          </ac:spMkLst>
        </pc:spChg>
        <pc:spChg chg="mod">
          <ac:chgData name="Jha, Aryan Ritwajeet" userId="2aad577e-539b-449b-83a6-8d411f484b4d" providerId="ADAL" clId="{F9A49C3A-ABF0-42A7-ADEA-EAC5D79E6D94}" dt="2024-05-02T15:35:45.561" v="2914" actId="1076"/>
          <ac:spMkLst>
            <pc:docMk/>
            <pc:sldMk cId="2278749761" sldId="674"/>
            <ac:spMk id="23" creationId="{FA6CA96E-7E3E-D5B5-40D6-E8EAB4B408B7}"/>
          </ac:spMkLst>
        </pc:spChg>
        <pc:spChg chg="add mod">
          <ac:chgData name="Jha, Aryan Ritwajeet" userId="2aad577e-539b-449b-83a6-8d411f484b4d" providerId="ADAL" clId="{F9A49C3A-ABF0-42A7-ADEA-EAC5D79E6D94}" dt="2024-05-02T15:59:03.025" v="2995" actId="1076"/>
          <ac:spMkLst>
            <pc:docMk/>
            <pc:sldMk cId="2278749761" sldId="674"/>
            <ac:spMk id="26" creationId="{36F72415-A5E0-9761-345C-9DC4428B160F}"/>
          </ac:spMkLst>
        </pc:spChg>
        <pc:picChg chg="mod">
          <ac:chgData name="Jha, Aryan Ritwajeet" userId="2aad577e-539b-449b-83a6-8d411f484b4d" providerId="ADAL" clId="{F9A49C3A-ABF0-42A7-ADEA-EAC5D79E6D94}" dt="2024-05-02T15:29:55.361" v="2903"/>
          <ac:picMkLst>
            <pc:docMk/>
            <pc:sldMk cId="2278749761" sldId="674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29:55.361" v="2903"/>
          <ac:picMkLst>
            <pc:docMk/>
            <pc:sldMk cId="2278749761" sldId="674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28:40.795" v="2899" actId="14826"/>
          <ac:picMkLst>
            <pc:docMk/>
            <pc:sldMk cId="2278749761" sldId="674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5-02T15:35:28.526" v="2912"/>
          <ac:picMkLst>
            <pc:docMk/>
            <pc:sldMk cId="2278749761" sldId="674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28:29.112" v="2898" actId="14826"/>
          <ac:picMkLst>
            <pc:docMk/>
            <pc:sldMk cId="2278749761" sldId="674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5-02T15:28:52.245" v="2900" actId="14826"/>
          <ac:picMkLst>
            <pc:docMk/>
            <pc:sldMk cId="2278749761" sldId="674"/>
            <ac:picMk id="17" creationId="{DFFE92BD-3513-397C-0E5A-989F5822D2B3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8:57.811" v="2993" actId="14100"/>
        <pc:sldMkLst>
          <pc:docMk/>
          <pc:sldMk cId="997812244" sldId="675"/>
        </pc:sldMkLst>
        <pc:spChg chg="ord">
          <ac:chgData name="Jha, Aryan Ritwajeet" userId="2aad577e-539b-449b-83a6-8d411f484b4d" providerId="ADAL" clId="{F9A49C3A-ABF0-42A7-ADEA-EAC5D79E6D94}" dt="2024-05-02T15:58:11.876" v="2990" actId="166"/>
          <ac:spMkLst>
            <pc:docMk/>
            <pc:sldMk cId="997812244" sldId="675"/>
            <ac:spMk id="3" creationId="{C52F0DF9-9808-00CC-91F5-677DC5587116}"/>
          </ac:spMkLst>
        </pc:spChg>
        <pc:spChg chg="mod">
          <ac:chgData name="Jha, Aryan Ritwajeet" userId="2aad577e-539b-449b-83a6-8d411f484b4d" providerId="ADAL" clId="{F9A49C3A-ABF0-42A7-ADEA-EAC5D79E6D94}" dt="2024-05-02T15:58:05.375" v="2988" actId="14100"/>
          <ac:spMkLst>
            <pc:docMk/>
            <pc:sldMk cId="997812244" sldId="675"/>
            <ac:spMk id="4" creationId="{04BC1FFF-87BC-0ED5-C6CA-1F2E28649E69}"/>
          </ac:spMkLst>
        </pc:spChg>
        <pc:spChg chg="mod">
          <ac:chgData name="Jha, Aryan Ritwajeet" userId="2aad577e-539b-449b-83a6-8d411f484b4d" providerId="ADAL" clId="{F9A49C3A-ABF0-42A7-ADEA-EAC5D79E6D94}" dt="2024-05-02T15:58:07.842" v="2989" actId="1076"/>
          <ac:spMkLst>
            <pc:docMk/>
            <pc:sldMk cId="997812244" sldId="675"/>
            <ac:spMk id="8" creationId="{DBE4D5BD-A4F6-48E0-C410-B41BA1871BEF}"/>
          </ac:spMkLst>
        </pc:spChg>
        <pc:spChg chg="mod">
          <ac:chgData name="Jha, Aryan Ritwajeet" userId="2aad577e-539b-449b-83a6-8d411f484b4d" providerId="ADAL" clId="{F9A49C3A-ABF0-42A7-ADEA-EAC5D79E6D94}" dt="2024-05-02T15:27:40.963" v="2871"/>
          <ac:spMkLst>
            <pc:docMk/>
            <pc:sldMk cId="997812244" sldId="675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5-02T15:57:45.976" v="2981" actId="1076"/>
          <ac:spMkLst>
            <pc:docMk/>
            <pc:sldMk cId="997812244" sldId="675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5-02T15:57:47.842" v="2982" actId="1076"/>
          <ac:spMkLst>
            <pc:docMk/>
            <pc:sldMk cId="997812244" sldId="675"/>
            <ac:spMk id="22" creationId="{450A76FC-EDB0-0AC0-AC8A-9EBA1E64C6EF}"/>
          </ac:spMkLst>
        </pc:spChg>
        <pc:spChg chg="mod">
          <ac:chgData name="Jha, Aryan Ritwajeet" userId="2aad577e-539b-449b-83a6-8d411f484b4d" providerId="ADAL" clId="{F9A49C3A-ABF0-42A7-ADEA-EAC5D79E6D94}" dt="2024-05-02T15:56:51.742" v="2974" actId="14100"/>
          <ac:spMkLst>
            <pc:docMk/>
            <pc:sldMk cId="997812244" sldId="675"/>
            <ac:spMk id="23" creationId="{9D9254EF-97E1-9606-38D1-A112BD95B705}"/>
          </ac:spMkLst>
        </pc:spChg>
        <pc:spChg chg="mod">
          <ac:chgData name="Jha, Aryan Ritwajeet" userId="2aad577e-539b-449b-83a6-8d411f484b4d" providerId="ADAL" clId="{F9A49C3A-ABF0-42A7-ADEA-EAC5D79E6D94}" dt="2024-05-02T15:57:56.327" v="2984" actId="14100"/>
          <ac:spMkLst>
            <pc:docMk/>
            <pc:sldMk cId="997812244" sldId="675"/>
            <ac:spMk id="24" creationId="{1F2B92D1-30C0-D9F2-DEC0-D98CE2657D13}"/>
          </ac:spMkLst>
        </pc:spChg>
        <pc:spChg chg="mod">
          <ac:chgData name="Jha, Aryan Ritwajeet" userId="2aad577e-539b-449b-83a6-8d411f484b4d" providerId="ADAL" clId="{F9A49C3A-ABF0-42A7-ADEA-EAC5D79E6D94}" dt="2024-05-02T15:57:58.162" v="2985" actId="1076"/>
          <ac:spMkLst>
            <pc:docMk/>
            <pc:sldMk cId="997812244" sldId="675"/>
            <ac:spMk id="25" creationId="{350D8BEF-92CD-6B51-4C11-419E25600A2F}"/>
          </ac:spMkLst>
        </pc:spChg>
        <pc:spChg chg="add mod">
          <ac:chgData name="Jha, Aryan Ritwajeet" userId="2aad577e-539b-449b-83a6-8d411f484b4d" providerId="ADAL" clId="{F9A49C3A-ABF0-42A7-ADEA-EAC5D79E6D94}" dt="2024-05-02T15:58:57.811" v="2993" actId="14100"/>
          <ac:spMkLst>
            <pc:docMk/>
            <pc:sldMk cId="997812244" sldId="675"/>
            <ac:spMk id="26" creationId="{74D77788-8998-D412-C4C2-86C4F142E3FB}"/>
          </ac:spMkLst>
        </pc:spChg>
        <pc:picChg chg="mod">
          <ac:chgData name="Jha, Aryan Ritwajeet" userId="2aad577e-539b-449b-83a6-8d411f484b4d" providerId="ADAL" clId="{F9A49C3A-ABF0-42A7-ADEA-EAC5D79E6D94}" dt="2024-05-02T15:55:52.732" v="2967"/>
          <ac:picMkLst>
            <pc:docMk/>
            <pc:sldMk cId="997812244" sldId="675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57:39.627" v="2978" actId="1076"/>
          <ac:picMkLst>
            <pc:docMk/>
            <pc:sldMk cId="997812244" sldId="675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52:43.425" v="2959" actId="14826"/>
          <ac:picMkLst>
            <pc:docMk/>
            <pc:sldMk cId="997812244" sldId="675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5:56:28.394" v="2969"/>
          <ac:picMkLst>
            <pc:docMk/>
            <pc:sldMk cId="997812244" sldId="675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52:52.559" v="2960" actId="14826"/>
          <ac:picMkLst>
            <pc:docMk/>
            <pc:sldMk cId="997812244" sldId="675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5-02T15:52:34.308" v="2958" actId="14826"/>
          <ac:picMkLst>
            <pc:docMk/>
            <pc:sldMk cId="997812244" sldId="675"/>
            <ac:picMk id="17" creationId="{E0D4C5A3-435C-A79D-E477-6F09CEB6788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5-02T15:32:59.662" v="2907" actId="14826"/>
        <pc:sldMkLst>
          <pc:docMk/>
          <pc:sldMk cId="539363097" sldId="676"/>
        </pc:sldMkLst>
        <pc:spChg chg="mod">
          <ac:chgData name="Jha, Aryan Ritwajeet" userId="2aad577e-539b-449b-83a6-8d411f484b4d" providerId="ADAL" clId="{F9A49C3A-ABF0-42A7-ADEA-EAC5D79E6D94}" dt="2024-05-02T15:28:07.362" v="2897" actId="207"/>
          <ac:spMkLst>
            <pc:docMk/>
            <pc:sldMk cId="539363097" sldId="676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5-02T15:32:59.662" v="2907" actId="14826"/>
          <ac:picMkLst>
            <pc:docMk/>
            <pc:sldMk cId="539363097" sldId="676"/>
            <ac:picMk id="4" creationId="{D0623DC4-1B52-EEED-FB53-144277D34015}"/>
          </ac:picMkLst>
        </pc:picChg>
        <pc:picChg chg="add del">
          <ac:chgData name="Jha, Aryan Ritwajeet" userId="2aad577e-539b-449b-83a6-8d411f484b4d" providerId="ADAL" clId="{F9A49C3A-ABF0-42A7-ADEA-EAC5D79E6D94}" dt="2024-05-02T15:27:57.412" v="2887" actId="22"/>
          <ac:picMkLst>
            <pc:docMk/>
            <pc:sldMk cId="539363097" sldId="676"/>
            <ac:picMk id="5" creationId="{3F66870A-DDDD-155D-F9F1-0105F873AEEE}"/>
          </ac:picMkLst>
        </pc:picChg>
        <pc:picChg chg="mod">
          <ac:chgData name="Jha, Aryan Ritwajeet" userId="2aad577e-539b-449b-83a6-8d411f484b4d" providerId="ADAL" clId="{F9A49C3A-ABF0-42A7-ADEA-EAC5D79E6D94}" dt="2024-05-02T15:32:52.695" v="2906" actId="14826"/>
          <ac:picMkLst>
            <pc:docMk/>
            <pc:sldMk cId="539363097" sldId="676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32:43.278" v="2905" actId="14826"/>
          <ac:picMkLst>
            <pc:docMk/>
            <pc:sldMk cId="539363097" sldId="676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32:32.262" v="2904" actId="14826"/>
          <ac:picMkLst>
            <pc:docMk/>
            <pc:sldMk cId="539363097" sldId="676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55:36.557" v="2966" actId="14826"/>
        <pc:sldMkLst>
          <pc:docMk/>
          <pc:sldMk cId="3916088319" sldId="677"/>
        </pc:sldMkLst>
        <pc:spChg chg="mod">
          <ac:chgData name="Jha, Aryan Ritwajeet" userId="2aad577e-539b-449b-83a6-8d411f484b4d" providerId="ADAL" clId="{F9A49C3A-ABF0-42A7-ADEA-EAC5D79E6D94}" dt="2024-05-02T15:27:51.797" v="2881"/>
          <ac:spMkLst>
            <pc:docMk/>
            <pc:sldMk cId="3916088319" sldId="677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5-02T15:55:36.557" v="2966" actId="14826"/>
          <ac:picMkLst>
            <pc:docMk/>
            <pc:sldMk cId="3916088319" sldId="677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5:55:21.258" v="2964" actId="14826"/>
          <ac:picMkLst>
            <pc:docMk/>
            <pc:sldMk cId="3916088319" sldId="677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55:28.974" v="2965" actId="14826"/>
          <ac:picMkLst>
            <pc:docMk/>
            <pc:sldMk cId="3916088319" sldId="677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55:14.026" v="2963" actId="14826"/>
          <ac:picMkLst>
            <pc:docMk/>
            <pc:sldMk cId="3916088319" sldId="677"/>
            <ac:picMk id="20" creationId="{43776BBA-741D-7116-6CA2-77C92008FDED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5:59:07.944" v="2997" actId="1076"/>
        <pc:sldMkLst>
          <pc:docMk/>
          <pc:sldMk cId="1731100183" sldId="678"/>
        </pc:sldMkLst>
        <pc:spChg chg="mod">
          <ac:chgData name="Jha, Aryan Ritwajeet" userId="2aad577e-539b-449b-83a6-8d411f484b4d" providerId="ADAL" clId="{F9A49C3A-ABF0-42A7-ADEA-EAC5D79E6D94}" dt="2024-05-02T15:37:38.062" v="2931" actId="404"/>
          <ac:spMkLst>
            <pc:docMk/>
            <pc:sldMk cId="1731100183" sldId="678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5-02T15:41:33.598" v="2949" actId="14100"/>
          <ac:spMkLst>
            <pc:docMk/>
            <pc:sldMk cId="1731100183" sldId="678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5-02T15:41:37.060" v="2950" actId="1076"/>
          <ac:spMkLst>
            <pc:docMk/>
            <pc:sldMk cId="1731100183" sldId="678"/>
            <ac:spMk id="22" creationId="{AD7AB44E-6F6F-92E6-1F51-35222C9E387D}"/>
          </ac:spMkLst>
        </pc:spChg>
        <pc:spChg chg="add mod">
          <ac:chgData name="Jha, Aryan Ritwajeet" userId="2aad577e-539b-449b-83a6-8d411f484b4d" providerId="ADAL" clId="{F9A49C3A-ABF0-42A7-ADEA-EAC5D79E6D94}" dt="2024-05-02T15:59:07.944" v="2997" actId="1076"/>
          <ac:spMkLst>
            <pc:docMk/>
            <pc:sldMk cId="1731100183" sldId="678"/>
            <ac:spMk id="26" creationId="{B7B03C07-9572-509E-BB35-7FE84E1E8BD8}"/>
          </ac:spMkLst>
        </pc:spChg>
        <pc:picChg chg="mod">
          <ac:chgData name="Jha, Aryan Ritwajeet" userId="2aad577e-539b-449b-83a6-8d411f484b4d" providerId="ADAL" clId="{F9A49C3A-ABF0-42A7-ADEA-EAC5D79E6D94}" dt="2024-05-02T15:41:26.311" v="2948"/>
          <ac:picMkLst>
            <pc:docMk/>
            <pc:sldMk cId="1731100183" sldId="67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5:41:26.311" v="2948"/>
          <ac:picMkLst>
            <pc:docMk/>
            <pc:sldMk cId="1731100183" sldId="67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5:40:17.239" v="2943" actId="14826"/>
          <ac:picMkLst>
            <pc:docMk/>
            <pc:sldMk cId="1731100183" sldId="678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5-02T15:44:32.381" v="2957"/>
          <ac:picMkLst>
            <pc:docMk/>
            <pc:sldMk cId="1731100183" sldId="67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5:40:26.660" v="2944" actId="14826"/>
          <ac:picMkLst>
            <pc:docMk/>
            <pc:sldMk cId="1731100183" sldId="678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5-02T15:39:59.212" v="2942" actId="14826"/>
          <ac:picMkLst>
            <pc:docMk/>
            <pc:sldMk cId="1731100183" sldId="678"/>
            <ac:picMk id="17" creationId="{DFFE92BD-3513-397C-0E5A-989F5822D2B3}"/>
          </ac:picMkLst>
        </pc:picChg>
      </pc:sldChg>
      <pc:sldChg chg="addSp modSp mod">
        <pc:chgData name="Jha, Aryan Ritwajeet" userId="2aad577e-539b-449b-83a6-8d411f484b4d" providerId="ADAL" clId="{F9A49C3A-ABF0-42A7-ADEA-EAC5D79E6D94}" dt="2024-05-02T16:10:00.161" v="3021" actId="1076"/>
        <pc:sldMkLst>
          <pc:docMk/>
          <pc:sldMk cId="785305801" sldId="679"/>
        </pc:sldMkLst>
        <pc:spChg chg="mod">
          <ac:chgData name="Jha, Aryan Ritwajeet" userId="2aad577e-539b-449b-83a6-8d411f484b4d" providerId="ADAL" clId="{F9A49C3A-ABF0-42A7-ADEA-EAC5D79E6D94}" dt="2024-05-02T16:09:54.723" v="3020" actId="1076"/>
          <ac:spMkLst>
            <pc:docMk/>
            <pc:sldMk cId="785305801" sldId="679"/>
            <ac:spMk id="3" creationId="{C52F0DF9-9808-00CC-91F5-677DC5587116}"/>
          </ac:spMkLst>
        </pc:spChg>
        <pc:spChg chg="mod">
          <ac:chgData name="Jha, Aryan Ritwajeet" userId="2aad577e-539b-449b-83a6-8d411f484b4d" providerId="ADAL" clId="{F9A49C3A-ABF0-42A7-ADEA-EAC5D79E6D94}" dt="2024-05-02T15:37:46.271" v="2934"/>
          <ac:spMkLst>
            <pc:docMk/>
            <pc:sldMk cId="785305801" sldId="679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5-02T16:09:45.992" v="3018" actId="1076"/>
          <ac:spMkLst>
            <pc:docMk/>
            <pc:sldMk cId="785305801" sldId="679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5-02T16:09:45.992" v="3018" actId="1076"/>
          <ac:spMkLst>
            <pc:docMk/>
            <pc:sldMk cId="785305801" sldId="679"/>
            <ac:spMk id="22" creationId="{450A76FC-EDB0-0AC0-AC8A-9EBA1E64C6EF}"/>
          </ac:spMkLst>
        </pc:spChg>
        <pc:spChg chg="mod">
          <ac:chgData name="Jha, Aryan Ritwajeet" userId="2aad577e-539b-449b-83a6-8d411f484b4d" providerId="ADAL" clId="{F9A49C3A-ABF0-42A7-ADEA-EAC5D79E6D94}" dt="2024-05-02T16:10:00.161" v="3021" actId="1076"/>
          <ac:spMkLst>
            <pc:docMk/>
            <pc:sldMk cId="785305801" sldId="679"/>
            <ac:spMk id="23" creationId="{9D9254EF-97E1-9606-38D1-A112BD95B705}"/>
          </ac:spMkLst>
        </pc:spChg>
        <pc:spChg chg="add mod">
          <ac:chgData name="Jha, Aryan Ritwajeet" userId="2aad577e-539b-449b-83a6-8d411f484b4d" providerId="ADAL" clId="{F9A49C3A-ABF0-42A7-ADEA-EAC5D79E6D94}" dt="2024-05-02T15:59:11.559" v="2998"/>
          <ac:spMkLst>
            <pc:docMk/>
            <pc:sldMk cId="785305801" sldId="679"/>
            <ac:spMk id="26" creationId="{10D261CD-FBF4-F59C-4745-B220D62CD128}"/>
          </ac:spMkLst>
        </pc:spChg>
        <pc:picChg chg="mod">
          <ac:chgData name="Jha, Aryan Ritwajeet" userId="2aad577e-539b-449b-83a6-8d411f484b4d" providerId="ADAL" clId="{F9A49C3A-ABF0-42A7-ADEA-EAC5D79E6D94}" dt="2024-05-02T16:09:37.008" v="3017"/>
          <ac:picMkLst>
            <pc:docMk/>
            <pc:sldMk cId="785305801" sldId="679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5-02T16:09:37.008" v="3017"/>
          <ac:picMkLst>
            <pc:docMk/>
            <pc:sldMk cId="785305801" sldId="679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5-02T16:07:42.638" v="3011" actId="14826"/>
          <ac:picMkLst>
            <pc:docMk/>
            <pc:sldMk cId="785305801" sldId="679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5-02T16:09:30.040" v="3016"/>
          <ac:picMkLst>
            <pc:docMk/>
            <pc:sldMk cId="785305801" sldId="679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5-02T16:07:52.142" v="3012" actId="14826"/>
          <ac:picMkLst>
            <pc:docMk/>
            <pc:sldMk cId="785305801" sldId="679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5-02T16:07:33.591" v="3010" actId="14826"/>
          <ac:picMkLst>
            <pc:docMk/>
            <pc:sldMk cId="785305801" sldId="679"/>
            <ac:picMk id="17" creationId="{E0D4C5A3-435C-A79D-E477-6F09CEB67883}"/>
          </ac:picMkLst>
        </pc:picChg>
      </pc:sldChg>
      <pc:sldChg chg="modSp mod">
        <pc:chgData name="Jha, Aryan Ritwajeet" userId="2aad577e-539b-449b-83a6-8d411f484b4d" providerId="ADAL" clId="{F9A49C3A-ABF0-42A7-ADEA-EAC5D79E6D94}" dt="2024-05-02T15:42:55.411" v="2955" actId="14826"/>
        <pc:sldMkLst>
          <pc:docMk/>
          <pc:sldMk cId="2011296048" sldId="680"/>
        </pc:sldMkLst>
        <pc:spChg chg="mod">
          <ac:chgData name="Jha, Aryan Ritwajeet" userId="2aad577e-539b-449b-83a6-8d411f484b4d" providerId="ADAL" clId="{F9A49C3A-ABF0-42A7-ADEA-EAC5D79E6D94}" dt="2024-05-02T15:37:51.344" v="2937"/>
          <ac:spMkLst>
            <pc:docMk/>
            <pc:sldMk cId="2011296048" sldId="680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5-02T15:42:21.108" v="2952" actId="14826"/>
          <ac:picMkLst>
            <pc:docMk/>
            <pc:sldMk cId="2011296048" sldId="68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5:42:35.192" v="2953" actId="14826"/>
          <ac:picMkLst>
            <pc:docMk/>
            <pc:sldMk cId="2011296048" sldId="68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5:42:46.177" v="2954" actId="14826"/>
          <ac:picMkLst>
            <pc:docMk/>
            <pc:sldMk cId="2011296048" sldId="68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5:42:55.411" v="2955" actId="14826"/>
          <ac:picMkLst>
            <pc:docMk/>
            <pc:sldMk cId="2011296048" sldId="680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5-02T16:10:59.620" v="3025" actId="14826"/>
        <pc:sldMkLst>
          <pc:docMk/>
          <pc:sldMk cId="4211323138" sldId="681"/>
        </pc:sldMkLst>
        <pc:spChg chg="mod">
          <ac:chgData name="Jha, Aryan Ritwajeet" userId="2aad577e-539b-449b-83a6-8d411f484b4d" providerId="ADAL" clId="{F9A49C3A-ABF0-42A7-ADEA-EAC5D79E6D94}" dt="2024-05-02T15:37:56.554" v="2940"/>
          <ac:spMkLst>
            <pc:docMk/>
            <pc:sldMk cId="4211323138" sldId="681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5-02T16:10:59.620" v="3025" actId="14826"/>
          <ac:picMkLst>
            <pc:docMk/>
            <pc:sldMk cId="4211323138" sldId="681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5-02T16:10:41.506" v="3023" actId="14826"/>
          <ac:picMkLst>
            <pc:docMk/>
            <pc:sldMk cId="4211323138" sldId="681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5-02T16:10:48.556" v="3024" actId="14826"/>
          <ac:picMkLst>
            <pc:docMk/>
            <pc:sldMk cId="4211323138" sldId="681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5-02T16:10:33.356" v="3022" actId="14826"/>
          <ac:picMkLst>
            <pc:docMk/>
            <pc:sldMk cId="4211323138" sldId="681"/>
            <ac:picMk id="20" creationId="{43776BBA-741D-7116-6CA2-77C92008FDED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27.778" v="3053" actId="47"/>
        <pc:sldMkLst>
          <pc:docMk/>
          <pc:sldMk cId="256835488" sldId="682"/>
        </pc:sldMkLst>
        <pc:spChg chg="mod">
          <ac:chgData name="Jha, Aryan Ritwajeet" userId="2aad577e-539b-449b-83a6-8d411f484b4d" providerId="ADAL" clId="{F9A49C3A-ABF0-42A7-ADEA-EAC5D79E6D94}" dt="2024-06-05T09:57:09.877" v="3037" actId="20577"/>
          <ac:spMkLst>
            <pc:docMk/>
            <pc:sldMk cId="256835488" sldId="682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6-05T09:56:35.942" v="3035"/>
          <ac:picMkLst>
            <pc:docMk/>
            <pc:sldMk cId="256835488" sldId="682"/>
            <ac:picMk id="17" creationId="{DFFE92BD-3513-397C-0E5A-989F5822D2B3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28.346" v="3054" actId="47"/>
        <pc:sldMkLst>
          <pc:docMk/>
          <pc:sldMk cId="803807013" sldId="683"/>
        </pc:sldMkLst>
        <pc:spChg chg="mod">
          <ac:chgData name="Jha, Aryan Ritwajeet" userId="2aad577e-539b-449b-83a6-8d411f484b4d" providerId="ADAL" clId="{F9A49C3A-ABF0-42A7-ADEA-EAC5D79E6D94}" dt="2024-06-05T09:57:16.992" v="3039" actId="20577"/>
          <ac:spMkLst>
            <pc:docMk/>
            <pc:sldMk cId="803807013" sldId="683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6" creationId="{F69F5EDF-F1B8-3FD4-B918-DA116B2BB5D1}"/>
          </ac:picMkLst>
        </pc:picChg>
        <pc:picChg chg="mod">
          <ac:chgData name="Jha, Aryan Ritwajeet" userId="2aad577e-539b-449b-83a6-8d411f484b4d" providerId="ADAL" clId="{F9A49C3A-ABF0-42A7-ADEA-EAC5D79E6D94}" dt="2024-06-05T09:56:28.411" v="3034"/>
          <ac:picMkLst>
            <pc:docMk/>
            <pc:sldMk cId="803807013" sldId="683"/>
            <ac:picMk id="17" creationId="{E0D4C5A3-435C-A79D-E477-6F09CEB67883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30.651" v="3055" actId="47"/>
        <pc:sldMkLst>
          <pc:docMk/>
          <pc:sldMk cId="2192322212" sldId="684"/>
        </pc:sldMkLst>
        <pc:spChg chg="mod">
          <ac:chgData name="Jha, Aryan Ritwajeet" userId="2aad577e-539b-449b-83a6-8d411f484b4d" providerId="ADAL" clId="{F9A49C3A-ABF0-42A7-ADEA-EAC5D79E6D94}" dt="2024-06-05T09:57:24.929" v="3042" actId="20577"/>
          <ac:spMkLst>
            <pc:docMk/>
            <pc:sldMk cId="2192322212" sldId="684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6:20.112" v="3033"/>
          <ac:picMkLst>
            <pc:docMk/>
            <pc:sldMk cId="2192322212" sldId="684"/>
            <ac:picMk id="20" creationId="{43776BBA-741D-7116-6CA2-77C92008FDED}"/>
          </ac:picMkLst>
        </pc:picChg>
      </pc:sldChg>
      <pc:sldChg chg="modSp del">
        <pc:chgData name="Jha, Aryan Ritwajeet" userId="2aad577e-539b-449b-83a6-8d411f484b4d" providerId="ADAL" clId="{F9A49C3A-ABF0-42A7-ADEA-EAC5D79E6D94}" dt="2024-06-05T09:58:31.052" v="3056" actId="47"/>
        <pc:sldMkLst>
          <pc:docMk/>
          <pc:sldMk cId="1257768004" sldId="685"/>
        </pc:sldMkLst>
        <pc:spChg chg="mod">
          <ac:chgData name="Jha, Aryan Ritwajeet" userId="2aad577e-539b-449b-83a6-8d411f484b4d" providerId="ADAL" clId="{F9A49C3A-ABF0-42A7-ADEA-EAC5D79E6D94}" dt="2024-06-05T09:57:28.382" v="3044" actId="20577"/>
          <ac:spMkLst>
            <pc:docMk/>
            <pc:sldMk cId="1257768004" sldId="685"/>
            <ac:spMk id="2" creationId="{5F171FBD-1BE3-C1E6-11AE-DA419538ED70}"/>
          </ac:spMkLst>
        </pc:sp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6:13.461" v="3032"/>
          <ac:picMkLst>
            <pc:docMk/>
            <pc:sldMk cId="1257768004" sldId="685"/>
            <ac:picMk id="20" creationId="{43776BBA-741D-7116-6CA2-77C92008FDED}"/>
          </ac:picMkLst>
        </pc:picChg>
      </pc:sldChg>
      <pc:sldChg chg="modSp mod">
        <pc:chgData name="Jha, Aryan Ritwajeet" userId="2aad577e-539b-449b-83a6-8d411f484b4d" providerId="ADAL" clId="{F9A49C3A-ABF0-42A7-ADEA-EAC5D79E6D94}" dt="2024-06-05T22:36:35.367" v="3142" actId="14100"/>
        <pc:sldMkLst>
          <pc:docMk/>
          <pc:sldMk cId="2875385255" sldId="686"/>
        </pc:sldMkLst>
        <pc:spChg chg="mod">
          <ac:chgData name="Jha, Aryan Ritwajeet" userId="2aad577e-539b-449b-83a6-8d411f484b4d" providerId="ADAL" clId="{F9A49C3A-ABF0-42A7-ADEA-EAC5D79E6D94}" dt="2024-06-05T09:57:32.860" v="3046" actId="20577"/>
          <ac:spMkLst>
            <pc:docMk/>
            <pc:sldMk cId="2875385255" sldId="686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36.079" v="3068" actId="20577"/>
          <ac:spMkLst>
            <pc:docMk/>
            <pc:sldMk cId="2875385255" sldId="686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6-05T22:36:35.367" v="3142" actId="14100"/>
          <ac:spMkLst>
            <pc:docMk/>
            <pc:sldMk cId="2875385255" sldId="686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6-05T22:36:30.296" v="3141" actId="1076"/>
          <ac:spMkLst>
            <pc:docMk/>
            <pc:sldMk cId="2875385255" sldId="686"/>
            <ac:spMk id="22" creationId="{AD7AB44E-6F6F-92E6-1F51-35222C9E387D}"/>
          </ac:spMkLst>
        </pc:spChg>
        <pc:picChg chg="mod">
          <ac:chgData name="Jha, Aryan Ritwajeet" userId="2aad577e-539b-449b-83a6-8d411f484b4d" providerId="ADAL" clId="{F9A49C3A-ABF0-42A7-ADEA-EAC5D79E6D94}" dt="2024-06-05T22:10:07.261" v="3090" actId="14826"/>
          <ac:picMkLst>
            <pc:docMk/>
            <pc:sldMk cId="2875385255" sldId="686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22:10:24.364" v="3091" actId="14826"/>
          <ac:picMkLst>
            <pc:docMk/>
            <pc:sldMk cId="2875385255" sldId="686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22:10:47.913" v="3093" actId="14826"/>
          <ac:picMkLst>
            <pc:docMk/>
            <pc:sldMk cId="2875385255" sldId="686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6-05T22:11:41.933" v="3095" actId="14826"/>
          <ac:picMkLst>
            <pc:docMk/>
            <pc:sldMk cId="2875385255" sldId="686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22:10:53.795" v="3094" actId="14826"/>
          <ac:picMkLst>
            <pc:docMk/>
            <pc:sldMk cId="2875385255" sldId="686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6-05T22:10:39.169" v="3092" actId="14826"/>
          <ac:picMkLst>
            <pc:docMk/>
            <pc:sldMk cId="2875385255" sldId="686"/>
            <ac:picMk id="17" creationId="{DFFE92BD-3513-397C-0E5A-989F5822D2B3}"/>
          </ac:picMkLst>
        </pc:picChg>
      </pc:sldChg>
      <pc:sldChg chg="addSp delSp modSp mod">
        <pc:chgData name="Jha, Aryan Ritwajeet" userId="2aad577e-539b-449b-83a6-8d411f484b4d" providerId="ADAL" clId="{F9A49C3A-ABF0-42A7-ADEA-EAC5D79E6D94}" dt="2024-06-05T22:36:47.358" v="3144" actId="1076"/>
        <pc:sldMkLst>
          <pc:docMk/>
          <pc:sldMk cId="192895711" sldId="687"/>
        </pc:sldMkLst>
        <pc:spChg chg="mod">
          <ac:chgData name="Jha, Aryan Ritwajeet" userId="2aad577e-539b-449b-83a6-8d411f484b4d" providerId="ADAL" clId="{F9A49C3A-ABF0-42A7-ADEA-EAC5D79E6D94}" dt="2024-06-05T09:57:37.826" v="3048" actId="20577"/>
          <ac:spMkLst>
            <pc:docMk/>
            <pc:sldMk cId="192895711" sldId="687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45.075" v="3069"/>
          <ac:spMkLst>
            <pc:docMk/>
            <pc:sldMk cId="192895711" sldId="687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6-05T22:36:44.111" v="3143" actId="1076"/>
          <ac:spMkLst>
            <pc:docMk/>
            <pc:sldMk cId="192895711" sldId="687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6-05T22:36:47.358" v="3144" actId="1076"/>
          <ac:spMkLst>
            <pc:docMk/>
            <pc:sldMk cId="192895711" sldId="687"/>
            <ac:spMk id="22" creationId="{450A76FC-EDB0-0AC0-AC8A-9EBA1E64C6EF}"/>
          </ac:spMkLst>
        </pc:spChg>
        <pc:picChg chg="mod">
          <ac:chgData name="Jha, Aryan Ritwajeet" userId="2aad577e-539b-449b-83a6-8d411f484b4d" providerId="ADAL" clId="{F9A49C3A-ABF0-42A7-ADEA-EAC5D79E6D94}" dt="2024-06-05T22:05:44.115" v="3079" actId="14826"/>
          <ac:picMkLst>
            <pc:docMk/>
            <pc:sldMk cId="192895711" sldId="687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22:06:01.796" v="3080" actId="14826"/>
          <ac:picMkLst>
            <pc:docMk/>
            <pc:sldMk cId="192895711" sldId="687"/>
            <ac:picMk id="13" creationId="{E42E442D-E198-424E-7A20-535AF512AC47}"/>
          </ac:picMkLst>
        </pc:picChg>
        <pc:picChg chg="add del mod">
          <ac:chgData name="Jha, Aryan Ritwajeet" userId="2aad577e-539b-449b-83a6-8d411f484b4d" providerId="ADAL" clId="{F9A49C3A-ABF0-42A7-ADEA-EAC5D79E6D94}" dt="2024-06-05T22:07:34.854" v="3086" actId="478"/>
          <ac:picMkLst>
            <pc:docMk/>
            <pc:sldMk cId="192895711" sldId="687"/>
            <ac:picMk id="14" creationId="{09CF5AB3-BA3F-0C9F-C482-3DB792F5CA3E}"/>
          </ac:picMkLst>
        </pc:picChg>
        <pc:picChg chg="mod">
          <ac:chgData name="Jha, Aryan Ritwajeet" userId="2aad577e-539b-449b-83a6-8d411f484b4d" providerId="ADAL" clId="{F9A49C3A-ABF0-42A7-ADEA-EAC5D79E6D94}" dt="2024-06-05T22:06:28.214" v="3081" actId="14826"/>
          <ac:picMkLst>
            <pc:docMk/>
            <pc:sldMk cId="192895711" sldId="687"/>
            <ac:picMk id="15" creationId="{CF66CFB1-01D7-E7DD-085F-8E456F3CD5A6}"/>
          </ac:picMkLst>
        </pc:picChg>
        <pc:picChg chg="add del mod">
          <ac:chgData name="Jha, Aryan Ritwajeet" userId="2aad577e-539b-449b-83a6-8d411f484b4d" providerId="ADAL" clId="{F9A49C3A-ABF0-42A7-ADEA-EAC5D79E6D94}" dt="2024-06-05T22:07:34.854" v="3086" actId="478"/>
          <ac:picMkLst>
            <pc:docMk/>
            <pc:sldMk cId="192895711" sldId="687"/>
            <ac:picMk id="16" creationId="{F69F5EDF-F1B8-3FD4-B918-DA116B2BB5D1}"/>
          </ac:picMkLst>
        </pc:picChg>
        <pc:picChg chg="add del mod">
          <ac:chgData name="Jha, Aryan Ritwajeet" userId="2aad577e-539b-449b-83a6-8d411f484b4d" providerId="ADAL" clId="{F9A49C3A-ABF0-42A7-ADEA-EAC5D79E6D94}" dt="2024-06-05T22:07:34.854" v="3086" actId="478"/>
          <ac:picMkLst>
            <pc:docMk/>
            <pc:sldMk cId="192895711" sldId="687"/>
            <ac:picMk id="17" creationId="{E0D4C5A3-435C-A79D-E477-6F09CEB67883}"/>
          </ac:picMkLst>
        </pc:picChg>
        <pc:picChg chg="add mod">
          <ac:chgData name="Jha, Aryan Ritwajeet" userId="2aad577e-539b-449b-83a6-8d411f484b4d" providerId="ADAL" clId="{F9A49C3A-ABF0-42A7-ADEA-EAC5D79E6D94}" dt="2024-06-05T22:07:21.437" v="3083"/>
          <ac:picMkLst>
            <pc:docMk/>
            <pc:sldMk cId="192895711" sldId="687"/>
            <ac:picMk id="27" creationId="{02DACF1E-F503-EFE0-3EBA-56996D66C326}"/>
          </ac:picMkLst>
        </pc:picChg>
        <pc:picChg chg="add mod">
          <ac:chgData name="Jha, Aryan Ritwajeet" userId="2aad577e-539b-449b-83a6-8d411f484b4d" providerId="ADAL" clId="{F9A49C3A-ABF0-42A7-ADEA-EAC5D79E6D94}" dt="2024-06-05T22:07:22.338" v="3084"/>
          <ac:picMkLst>
            <pc:docMk/>
            <pc:sldMk cId="192895711" sldId="687"/>
            <ac:picMk id="28" creationId="{ED3099A3-7A8E-E343-C111-5D33F3B07B8E}"/>
          </ac:picMkLst>
        </pc:picChg>
        <pc:picChg chg="add mod">
          <ac:chgData name="Jha, Aryan Ritwajeet" userId="2aad577e-539b-449b-83a6-8d411f484b4d" providerId="ADAL" clId="{F9A49C3A-ABF0-42A7-ADEA-EAC5D79E6D94}" dt="2024-06-05T22:07:41.486" v="3088" actId="167"/>
          <ac:picMkLst>
            <pc:docMk/>
            <pc:sldMk cId="192895711" sldId="687"/>
            <ac:picMk id="29" creationId="{DE5EAC06-722E-74CB-B1B5-5157A8B4D126}"/>
          </ac:picMkLst>
        </pc:picChg>
        <pc:picChg chg="add mod">
          <ac:chgData name="Jha, Aryan Ritwajeet" userId="2aad577e-539b-449b-83a6-8d411f484b4d" providerId="ADAL" clId="{F9A49C3A-ABF0-42A7-ADEA-EAC5D79E6D94}" dt="2024-06-05T22:07:41.486" v="3088" actId="167"/>
          <ac:picMkLst>
            <pc:docMk/>
            <pc:sldMk cId="192895711" sldId="687"/>
            <ac:picMk id="30" creationId="{E4DCC279-66F5-61E6-3F88-9434B7F67248}"/>
          </ac:picMkLst>
        </pc:picChg>
        <pc:picChg chg="add mod">
          <ac:chgData name="Jha, Aryan Ritwajeet" userId="2aad577e-539b-449b-83a6-8d411f484b4d" providerId="ADAL" clId="{F9A49C3A-ABF0-42A7-ADEA-EAC5D79E6D94}" dt="2024-06-05T22:07:41.486" v="3088" actId="167"/>
          <ac:picMkLst>
            <pc:docMk/>
            <pc:sldMk cId="192895711" sldId="687"/>
            <ac:picMk id="31" creationId="{0ABE91DB-1774-C64B-0EF8-52C86204998E}"/>
          </ac:picMkLst>
        </pc:picChg>
      </pc:sldChg>
      <pc:sldChg chg="modSp del mod">
        <pc:chgData name="Jha, Aryan Ritwajeet" userId="2aad577e-539b-449b-83a6-8d411f484b4d" providerId="ADAL" clId="{F9A49C3A-ABF0-42A7-ADEA-EAC5D79E6D94}" dt="2024-06-05T22:08:02.914" v="3089" actId="47"/>
        <pc:sldMkLst>
          <pc:docMk/>
          <pc:sldMk cId="3941803105" sldId="688"/>
        </pc:sldMkLst>
        <pc:spChg chg="mod">
          <ac:chgData name="Jha, Aryan Ritwajeet" userId="2aad577e-539b-449b-83a6-8d411f484b4d" providerId="ADAL" clId="{F9A49C3A-ABF0-42A7-ADEA-EAC5D79E6D94}" dt="2024-06-05T09:57:41.661" v="3050" actId="20577"/>
          <ac:spMkLst>
            <pc:docMk/>
            <pc:sldMk cId="3941803105" sldId="688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49.196" v="3070"/>
          <ac:spMkLst>
            <pc:docMk/>
            <pc:sldMk cId="3941803105" sldId="688"/>
            <ac:spMk id="6" creationId="{ED770528-8A1F-4CE0-11DC-3A9CFDE047E0}"/>
          </ac:spMkLst>
        </pc:sp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5:50.679" v="3029"/>
          <ac:picMkLst>
            <pc:docMk/>
            <pc:sldMk cId="3941803105" sldId="688"/>
            <ac:picMk id="20" creationId="{43776BBA-741D-7116-6CA2-77C92008FDED}"/>
          </ac:picMkLst>
        </pc:picChg>
      </pc:sldChg>
      <pc:sldChg chg="modSp del mod">
        <pc:chgData name="Jha, Aryan Ritwajeet" userId="2aad577e-539b-449b-83a6-8d411f484b4d" providerId="ADAL" clId="{F9A49C3A-ABF0-42A7-ADEA-EAC5D79E6D94}" dt="2024-06-05T22:08:02.914" v="3089" actId="47"/>
        <pc:sldMkLst>
          <pc:docMk/>
          <pc:sldMk cId="3061796556" sldId="689"/>
        </pc:sldMkLst>
        <pc:spChg chg="mod">
          <ac:chgData name="Jha, Aryan Ritwajeet" userId="2aad577e-539b-449b-83a6-8d411f484b4d" providerId="ADAL" clId="{F9A49C3A-ABF0-42A7-ADEA-EAC5D79E6D94}" dt="2024-06-05T09:57:46.327" v="3052" actId="20577"/>
          <ac:spMkLst>
            <pc:docMk/>
            <pc:sldMk cId="3061796556" sldId="689"/>
            <ac:spMk id="2" creationId="{5F171FBD-1BE3-C1E6-11AE-DA419538ED70}"/>
          </ac:spMkLst>
        </pc:spChg>
        <pc:spChg chg="mod">
          <ac:chgData name="Jha, Aryan Ritwajeet" userId="2aad577e-539b-449b-83a6-8d411f484b4d" providerId="ADAL" clId="{F9A49C3A-ABF0-42A7-ADEA-EAC5D79E6D94}" dt="2024-06-05T10:01:53.542" v="3071"/>
          <ac:spMkLst>
            <pc:docMk/>
            <pc:sldMk cId="3061796556" sldId="689"/>
            <ac:spMk id="6" creationId="{86425632-844B-8709-1C54-6B01BA139B89}"/>
          </ac:spMkLst>
        </pc:sp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09:55:46.563" v="3028"/>
          <ac:picMkLst>
            <pc:docMk/>
            <pc:sldMk cId="3061796556" sldId="689"/>
            <ac:picMk id="20" creationId="{43776BBA-741D-7116-6CA2-77C92008FDED}"/>
          </ac:picMkLst>
        </pc:picChg>
      </pc:sldChg>
      <pc:sldChg chg="del">
        <pc:chgData name="Jha, Aryan Ritwajeet" userId="2aad577e-539b-449b-83a6-8d411f484b4d" providerId="ADAL" clId="{F9A49C3A-ABF0-42A7-ADEA-EAC5D79E6D94}" dt="2024-06-05T09:58:39.709" v="3057" actId="47"/>
        <pc:sldMkLst>
          <pc:docMk/>
          <pc:sldMk cId="1071556542" sldId="690"/>
        </pc:sldMkLst>
      </pc:sldChg>
      <pc:sldChg chg="del">
        <pc:chgData name="Jha, Aryan Ritwajeet" userId="2aad577e-539b-449b-83a6-8d411f484b4d" providerId="ADAL" clId="{F9A49C3A-ABF0-42A7-ADEA-EAC5D79E6D94}" dt="2024-06-05T09:58:40.366" v="3058" actId="47"/>
        <pc:sldMkLst>
          <pc:docMk/>
          <pc:sldMk cId="2321138618" sldId="691"/>
        </pc:sldMkLst>
      </pc:sldChg>
      <pc:sldChg chg="del">
        <pc:chgData name="Jha, Aryan Ritwajeet" userId="2aad577e-539b-449b-83a6-8d411f484b4d" providerId="ADAL" clId="{F9A49C3A-ABF0-42A7-ADEA-EAC5D79E6D94}" dt="2024-06-05T09:58:42.427" v="3059" actId="47"/>
        <pc:sldMkLst>
          <pc:docMk/>
          <pc:sldMk cId="1202337274" sldId="692"/>
        </pc:sldMkLst>
      </pc:sldChg>
      <pc:sldChg chg="del">
        <pc:chgData name="Jha, Aryan Ritwajeet" userId="2aad577e-539b-449b-83a6-8d411f484b4d" providerId="ADAL" clId="{F9A49C3A-ABF0-42A7-ADEA-EAC5D79E6D94}" dt="2024-06-05T09:58:43.160" v="3060" actId="47"/>
        <pc:sldMkLst>
          <pc:docMk/>
          <pc:sldMk cId="4086238896" sldId="693"/>
        </pc:sldMkLst>
      </pc:sldChg>
      <pc:sldChg chg="modSp mod">
        <pc:chgData name="Jha, Aryan Ritwajeet" userId="2aad577e-539b-449b-83a6-8d411f484b4d" providerId="ADAL" clId="{F9A49C3A-ABF0-42A7-ADEA-EAC5D79E6D94}" dt="2024-06-05T22:13:10.235" v="3099" actId="1076"/>
        <pc:sldMkLst>
          <pc:docMk/>
          <pc:sldMk cId="3472730788" sldId="694"/>
        </pc:sldMkLst>
        <pc:spChg chg="mod">
          <ac:chgData name="Jha, Aryan Ritwajeet" userId="2aad577e-539b-449b-83a6-8d411f484b4d" providerId="ADAL" clId="{F9A49C3A-ABF0-42A7-ADEA-EAC5D79E6D94}" dt="2024-06-05T10:01:57.726" v="3072"/>
          <ac:spMkLst>
            <pc:docMk/>
            <pc:sldMk cId="3472730788" sldId="694"/>
            <ac:spMk id="3" creationId="{9A87DE96-59C1-A9DD-735C-D60FAF7ECD90}"/>
          </ac:spMkLst>
        </pc:spChg>
        <pc:spChg chg="mod">
          <ac:chgData name="Jha, Aryan Ritwajeet" userId="2aad577e-539b-449b-83a6-8d411f484b4d" providerId="ADAL" clId="{F9A49C3A-ABF0-42A7-ADEA-EAC5D79E6D94}" dt="2024-06-05T22:13:05.088" v="3098" actId="14100"/>
          <ac:spMkLst>
            <pc:docMk/>
            <pc:sldMk cId="3472730788" sldId="694"/>
            <ac:spMk id="21" creationId="{04F95CD5-6EE6-E0FB-3213-A9967648CF26}"/>
          </ac:spMkLst>
        </pc:spChg>
        <pc:spChg chg="mod">
          <ac:chgData name="Jha, Aryan Ritwajeet" userId="2aad577e-539b-449b-83a6-8d411f484b4d" providerId="ADAL" clId="{F9A49C3A-ABF0-42A7-ADEA-EAC5D79E6D94}" dt="2024-06-05T22:13:10.235" v="3099" actId="1076"/>
          <ac:spMkLst>
            <pc:docMk/>
            <pc:sldMk cId="3472730788" sldId="694"/>
            <ac:spMk id="22" creationId="{AD7AB44E-6F6F-92E6-1F51-35222C9E387D}"/>
          </ac:spMkLst>
        </pc:spChg>
      </pc:sldChg>
      <pc:sldChg chg="modSp mod">
        <pc:chgData name="Jha, Aryan Ritwajeet" userId="2aad577e-539b-449b-83a6-8d411f484b4d" providerId="ADAL" clId="{F9A49C3A-ABF0-42A7-ADEA-EAC5D79E6D94}" dt="2024-06-05T22:13:23.111" v="3103" actId="1076"/>
        <pc:sldMkLst>
          <pc:docMk/>
          <pc:sldMk cId="2773278090" sldId="695"/>
        </pc:sldMkLst>
        <pc:spChg chg="mod">
          <ac:chgData name="Jha, Aryan Ritwajeet" userId="2aad577e-539b-449b-83a6-8d411f484b4d" providerId="ADAL" clId="{F9A49C3A-ABF0-42A7-ADEA-EAC5D79E6D94}" dt="2024-06-05T10:02:00.927" v="3073"/>
          <ac:spMkLst>
            <pc:docMk/>
            <pc:sldMk cId="2773278090" sldId="695"/>
            <ac:spMk id="9" creationId="{199D0E13-777F-CA9F-B09D-3C4F4A5745B6}"/>
          </ac:spMkLst>
        </pc:spChg>
        <pc:spChg chg="mod">
          <ac:chgData name="Jha, Aryan Ritwajeet" userId="2aad577e-539b-449b-83a6-8d411f484b4d" providerId="ADAL" clId="{F9A49C3A-ABF0-42A7-ADEA-EAC5D79E6D94}" dt="2024-06-05T22:13:17.549" v="3100" actId="1076"/>
          <ac:spMkLst>
            <pc:docMk/>
            <pc:sldMk cId="2773278090" sldId="695"/>
            <ac:spMk id="21" creationId="{8D7943E0-6109-D565-D56E-1582CEE7AF28}"/>
          </ac:spMkLst>
        </pc:spChg>
        <pc:spChg chg="mod">
          <ac:chgData name="Jha, Aryan Ritwajeet" userId="2aad577e-539b-449b-83a6-8d411f484b4d" providerId="ADAL" clId="{F9A49C3A-ABF0-42A7-ADEA-EAC5D79E6D94}" dt="2024-06-05T22:13:23.111" v="3103" actId="1076"/>
          <ac:spMkLst>
            <pc:docMk/>
            <pc:sldMk cId="2773278090" sldId="695"/>
            <ac:spMk id="22" creationId="{450A76FC-EDB0-0AC0-AC8A-9EBA1E64C6EF}"/>
          </ac:spMkLst>
        </pc:spChg>
        <pc:picChg chg="mod">
          <ac:chgData name="Jha, Aryan Ritwajeet" userId="2aad577e-539b-449b-83a6-8d411f484b4d" providerId="ADAL" clId="{F9A49C3A-ABF0-42A7-ADEA-EAC5D79E6D94}" dt="2024-06-05T22:13:20.745" v="3102" actId="1076"/>
          <ac:picMkLst>
            <pc:docMk/>
            <pc:sldMk cId="2773278090" sldId="695"/>
            <ac:picMk id="13" creationId="{E42E442D-E198-424E-7A20-535AF512AC47}"/>
          </ac:picMkLst>
        </pc:picChg>
      </pc:sldChg>
      <pc:sldChg chg="modSp mod">
        <pc:chgData name="Jha, Aryan Ritwajeet" userId="2aad577e-539b-449b-83a6-8d411f484b4d" providerId="ADAL" clId="{F9A49C3A-ABF0-42A7-ADEA-EAC5D79E6D94}" dt="2024-06-05T10:02:04.476" v="3074"/>
        <pc:sldMkLst>
          <pc:docMk/>
          <pc:sldMk cId="2165553254" sldId="696"/>
        </pc:sldMkLst>
        <pc:spChg chg="mod">
          <ac:chgData name="Jha, Aryan Ritwajeet" userId="2aad577e-539b-449b-83a6-8d411f484b4d" providerId="ADAL" clId="{F9A49C3A-ABF0-42A7-ADEA-EAC5D79E6D94}" dt="2024-06-05T10:02:04.476" v="3074"/>
          <ac:spMkLst>
            <pc:docMk/>
            <pc:sldMk cId="2165553254" sldId="696"/>
            <ac:spMk id="6" creationId="{ED770528-8A1F-4CE0-11DC-3A9CFDE047E0}"/>
          </ac:spMkLst>
        </pc:spChg>
      </pc:sldChg>
      <pc:sldChg chg="modSp mod">
        <pc:chgData name="Jha, Aryan Ritwajeet" userId="2aad577e-539b-449b-83a6-8d411f484b4d" providerId="ADAL" clId="{F9A49C3A-ABF0-42A7-ADEA-EAC5D79E6D94}" dt="2024-06-05T10:02:07.910" v="3075"/>
        <pc:sldMkLst>
          <pc:docMk/>
          <pc:sldMk cId="3604947466" sldId="697"/>
        </pc:sldMkLst>
        <pc:spChg chg="mod">
          <ac:chgData name="Jha, Aryan Ritwajeet" userId="2aad577e-539b-449b-83a6-8d411f484b4d" providerId="ADAL" clId="{F9A49C3A-ABF0-42A7-ADEA-EAC5D79E6D94}" dt="2024-06-05T10:02:07.910" v="3075"/>
          <ac:spMkLst>
            <pc:docMk/>
            <pc:sldMk cId="3604947466" sldId="697"/>
            <ac:spMk id="6" creationId="{86425632-844B-8709-1C54-6B01BA139B89}"/>
          </ac:spMkLst>
        </pc:spChg>
      </pc:sldChg>
      <pc:sldChg chg="modSp mod">
        <pc:chgData name="Jha, Aryan Ritwajeet" userId="2aad577e-539b-449b-83a6-8d411f484b4d" providerId="ADAL" clId="{F9A49C3A-ABF0-42A7-ADEA-EAC5D79E6D94}" dt="2024-06-05T22:23:50.580" v="3135" actId="14826"/>
        <pc:sldMkLst>
          <pc:docMk/>
          <pc:sldMk cId="3978785430" sldId="698"/>
        </pc:sldMkLst>
        <pc:picChg chg="mod">
          <ac:chgData name="Jha, Aryan Ritwajeet" userId="2aad577e-539b-449b-83a6-8d411f484b4d" providerId="ADAL" clId="{F9A49C3A-ABF0-42A7-ADEA-EAC5D79E6D94}" dt="2024-06-05T22:22:48.050" v="3133" actId="14826"/>
          <ac:picMkLst>
            <pc:docMk/>
            <pc:sldMk cId="3978785430" sldId="698"/>
            <ac:picMk id="5" creationId="{001514B1-0056-0015-3EC1-2F1DF0476861}"/>
          </ac:picMkLst>
        </pc:picChg>
        <pc:picChg chg="mod">
          <ac:chgData name="Jha, Aryan Ritwajeet" userId="2aad577e-539b-449b-83a6-8d411f484b4d" providerId="ADAL" clId="{F9A49C3A-ABF0-42A7-ADEA-EAC5D79E6D94}" dt="2024-06-05T22:23:01.800" v="3134" actId="14826"/>
          <ac:picMkLst>
            <pc:docMk/>
            <pc:sldMk cId="3978785430" sldId="698"/>
            <ac:picMk id="13" creationId="{E42E442D-E198-424E-7A20-535AF512AC47}"/>
          </ac:picMkLst>
        </pc:picChg>
        <pc:picChg chg="mod">
          <ac:chgData name="Jha, Aryan Ritwajeet" userId="2aad577e-539b-449b-83a6-8d411f484b4d" providerId="ADAL" clId="{F9A49C3A-ABF0-42A7-ADEA-EAC5D79E6D94}" dt="2024-06-05T22:22:07.213" v="3131" actId="14826"/>
          <ac:picMkLst>
            <pc:docMk/>
            <pc:sldMk cId="3978785430" sldId="698"/>
            <ac:picMk id="14" creationId="{0B594B4B-30DD-CA9B-0AAA-BAD1F1974114}"/>
          </ac:picMkLst>
        </pc:picChg>
        <pc:picChg chg="mod">
          <ac:chgData name="Jha, Aryan Ritwajeet" userId="2aad577e-539b-449b-83a6-8d411f484b4d" providerId="ADAL" clId="{F9A49C3A-ABF0-42A7-ADEA-EAC5D79E6D94}" dt="2024-06-05T22:23:50.580" v="3135" actId="14826"/>
          <ac:picMkLst>
            <pc:docMk/>
            <pc:sldMk cId="3978785430" sldId="698"/>
            <ac:picMk id="15" creationId="{CF66CFB1-01D7-E7DD-085F-8E456F3CD5A6}"/>
          </ac:picMkLst>
        </pc:picChg>
        <pc:picChg chg="mod">
          <ac:chgData name="Jha, Aryan Ritwajeet" userId="2aad577e-539b-449b-83a6-8d411f484b4d" providerId="ADAL" clId="{F9A49C3A-ABF0-42A7-ADEA-EAC5D79E6D94}" dt="2024-06-05T22:22:13.962" v="3132" actId="14826"/>
          <ac:picMkLst>
            <pc:docMk/>
            <pc:sldMk cId="3978785430" sldId="698"/>
            <ac:picMk id="16" creationId="{7265E599-2F61-D173-A6F8-F1533F2F1B83}"/>
          </ac:picMkLst>
        </pc:picChg>
        <pc:picChg chg="mod">
          <ac:chgData name="Jha, Aryan Ritwajeet" userId="2aad577e-539b-449b-83a6-8d411f484b4d" providerId="ADAL" clId="{F9A49C3A-ABF0-42A7-ADEA-EAC5D79E6D94}" dt="2024-06-05T22:21:54.327" v="3130" actId="14826"/>
          <ac:picMkLst>
            <pc:docMk/>
            <pc:sldMk cId="3978785430" sldId="698"/>
            <ac:picMk id="17" creationId="{DFFE92BD-3513-397C-0E5A-989F5822D2B3}"/>
          </ac:picMkLst>
        </pc:picChg>
      </pc:sldChg>
      <pc:sldChg chg="del">
        <pc:chgData name="Jha, Aryan Ritwajeet" userId="2aad577e-539b-449b-83a6-8d411f484b4d" providerId="ADAL" clId="{F9A49C3A-ABF0-42A7-ADEA-EAC5D79E6D94}" dt="2024-06-05T22:12:43.354" v="3096"/>
        <pc:sldMkLst>
          <pc:docMk/>
          <pc:sldMk cId="4237631231" sldId="698"/>
        </pc:sldMkLst>
      </pc:sldChg>
      <pc:sldChg chg="del">
        <pc:chgData name="Jha, Aryan Ritwajeet" userId="2aad577e-539b-449b-83a6-8d411f484b4d" providerId="ADAL" clId="{F9A49C3A-ABF0-42A7-ADEA-EAC5D79E6D94}" dt="2024-06-05T22:12:43.354" v="3096"/>
        <pc:sldMkLst>
          <pc:docMk/>
          <pc:sldMk cId="1469348313" sldId="699"/>
        </pc:sldMkLst>
      </pc:sldChg>
      <pc:sldChg chg="modSp mod">
        <pc:chgData name="Jha, Aryan Ritwajeet" userId="2aad577e-539b-449b-83a6-8d411f484b4d" providerId="ADAL" clId="{F9A49C3A-ABF0-42A7-ADEA-EAC5D79E6D94}" dt="2024-06-05T22:26:39.238" v="3139" actId="14826"/>
        <pc:sldMkLst>
          <pc:docMk/>
          <pc:sldMk cId="1370298602" sldId="700"/>
        </pc:sldMkLst>
        <pc:picChg chg="mod">
          <ac:chgData name="Jha, Aryan Ritwajeet" userId="2aad577e-539b-449b-83a6-8d411f484b4d" providerId="ADAL" clId="{F9A49C3A-ABF0-42A7-ADEA-EAC5D79E6D94}" dt="2024-06-05T22:26:06.127" v="3136" actId="14826"/>
          <ac:picMkLst>
            <pc:docMk/>
            <pc:sldMk cId="1370298602" sldId="700"/>
            <ac:picMk id="4" creationId="{D0623DC4-1B52-EEED-FB53-144277D34015}"/>
          </ac:picMkLst>
        </pc:picChg>
        <pc:picChg chg="mod">
          <ac:chgData name="Jha, Aryan Ritwajeet" userId="2aad577e-539b-449b-83a6-8d411f484b4d" providerId="ADAL" clId="{F9A49C3A-ABF0-42A7-ADEA-EAC5D79E6D94}" dt="2024-06-05T22:26:31.156" v="3138" actId="14826"/>
          <ac:picMkLst>
            <pc:docMk/>
            <pc:sldMk cId="1370298602" sldId="700"/>
            <ac:picMk id="14" creationId="{BCDBC9EA-82A2-1BC2-DA40-CF1B9EE8BB82}"/>
          </ac:picMkLst>
        </pc:picChg>
        <pc:picChg chg="mod">
          <ac:chgData name="Jha, Aryan Ritwajeet" userId="2aad577e-539b-449b-83a6-8d411f484b4d" providerId="ADAL" clId="{F9A49C3A-ABF0-42A7-ADEA-EAC5D79E6D94}" dt="2024-06-05T22:26:20.133" v="3137" actId="14826"/>
          <ac:picMkLst>
            <pc:docMk/>
            <pc:sldMk cId="1370298602" sldId="700"/>
            <ac:picMk id="16" creationId="{AFA38870-6E28-71E1-2C02-4E9A360EB924}"/>
          </ac:picMkLst>
        </pc:picChg>
        <pc:picChg chg="mod">
          <ac:chgData name="Jha, Aryan Ritwajeet" userId="2aad577e-539b-449b-83a6-8d411f484b4d" providerId="ADAL" clId="{F9A49C3A-ABF0-42A7-ADEA-EAC5D79E6D94}" dt="2024-06-05T22:26:39.238" v="3139" actId="14826"/>
          <ac:picMkLst>
            <pc:docMk/>
            <pc:sldMk cId="1370298602" sldId="700"/>
            <ac:picMk id="20" creationId="{43776BBA-741D-7116-6CA2-77C92008FDED}"/>
          </ac:picMkLst>
        </pc:picChg>
      </pc:sldChg>
      <pc:sldChg chg="del">
        <pc:chgData name="Jha, Aryan Ritwajeet" userId="2aad577e-539b-449b-83a6-8d411f484b4d" providerId="ADAL" clId="{F9A49C3A-ABF0-42A7-ADEA-EAC5D79E6D94}" dt="2024-06-05T22:12:43.354" v="3096"/>
        <pc:sldMkLst>
          <pc:docMk/>
          <pc:sldMk cId="3946491666" sldId="700"/>
        </pc:sldMkLst>
      </pc:sldChg>
      <pc:sldChg chg="del">
        <pc:chgData name="Jha, Aryan Ritwajeet" userId="2aad577e-539b-449b-83a6-8d411f484b4d" providerId="ADAL" clId="{F9A49C3A-ABF0-42A7-ADEA-EAC5D79E6D94}" dt="2024-06-05T22:12:43.354" v="3096"/>
        <pc:sldMkLst>
          <pc:docMk/>
          <pc:sldMk cId="1498287327" sldId="701"/>
        </pc:sldMkLst>
      </pc:sldChg>
      <pc:sldChg chg="modSp">
        <pc:chgData name="Jha, Aryan Ritwajeet" userId="2aad577e-539b-449b-83a6-8d411f484b4d" providerId="ADAL" clId="{F9A49C3A-ABF0-42A7-ADEA-EAC5D79E6D94}" dt="2024-06-05T22:18:10.025" v="3108" actId="20577"/>
        <pc:sldMkLst>
          <pc:docMk/>
          <pc:sldMk cId="3151519792" sldId="702"/>
        </pc:sldMkLst>
        <pc:spChg chg="mod">
          <ac:chgData name="Jha, Aryan Ritwajeet" userId="2aad577e-539b-449b-83a6-8d411f484b4d" providerId="ADAL" clId="{F9A49C3A-ABF0-42A7-ADEA-EAC5D79E6D94}" dt="2024-06-05T22:18:10.025" v="3108" actId="20577"/>
          <ac:spMkLst>
            <pc:docMk/>
            <pc:sldMk cId="3151519792" sldId="702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8:17.490" v="3111" actId="20577"/>
        <pc:sldMkLst>
          <pc:docMk/>
          <pc:sldMk cId="2062099789" sldId="703"/>
        </pc:sldMkLst>
        <pc:spChg chg="mod">
          <ac:chgData name="Jha, Aryan Ritwajeet" userId="2aad577e-539b-449b-83a6-8d411f484b4d" providerId="ADAL" clId="{F9A49C3A-ABF0-42A7-ADEA-EAC5D79E6D94}" dt="2024-06-05T22:18:17.490" v="3111" actId="20577"/>
          <ac:spMkLst>
            <pc:docMk/>
            <pc:sldMk cId="2062099789" sldId="703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8:26.877" v="3114" actId="20577"/>
        <pc:sldMkLst>
          <pc:docMk/>
          <pc:sldMk cId="423885744" sldId="704"/>
        </pc:sldMkLst>
        <pc:spChg chg="mod">
          <ac:chgData name="Jha, Aryan Ritwajeet" userId="2aad577e-539b-449b-83a6-8d411f484b4d" providerId="ADAL" clId="{F9A49C3A-ABF0-42A7-ADEA-EAC5D79E6D94}" dt="2024-06-05T22:18:26.877" v="3114" actId="20577"/>
          <ac:spMkLst>
            <pc:docMk/>
            <pc:sldMk cId="423885744" sldId="704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8:33.640" v="3117" actId="20577"/>
        <pc:sldMkLst>
          <pc:docMk/>
          <pc:sldMk cId="3455608238" sldId="705"/>
        </pc:sldMkLst>
        <pc:spChg chg="mod">
          <ac:chgData name="Jha, Aryan Ritwajeet" userId="2aad577e-539b-449b-83a6-8d411f484b4d" providerId="ADAL" clId="{F9A49C3A-ABF0-42A7-ADEA-EAC5D79E6D94}" dt="2024-06-05T22:18:33.640" v="3117" actId="20577"/>
          <ac:spMkLst>
            <pc:docMk/>
            <pc:sldMk cId="3455608238" sldId="705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9:13.315" v="3120" actId="20577"/>
        <pc:sldMkLst>
          <pc:docMk/>
          <pc:sldMk cId="606953709" sldId="706"/>
        </pc:sldMkLst>
        <pc:spChg chg="mod">
          <ac:chgData name="Jha, Aryan Ritwajeet" userId="2aad577e-539b-449b-83a6-8d411f484b4d" providerId="ADAL" clId="{F9A49C3A-ABF0-42A7-ADEA-EAC5D79E6D94}" dt="2024-06-05T22:19:13.315" v="3120" actId="20577"/>
          <ac:spMkLst>
            <pc:docMk/>
            <pc:sldMk cId="606953709" sldId="706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9:20.431" v="3123" actId="20577"/>
        <pc:sldMkLst>
          <pc:docMk/>
          <pc:sldMk cId="2494934939" sldId="707"/>
        </pc:sldMkLst>
        <pc:spChg chg="mod">
          <ac:chgData name="Jha, Aryan Ritwajeet" userId="2aad577e-539b-449b-83a6-8d411f484b4d" providerId="ADAL" clId="{F9A49C3A-ABF0-42A7-ADEA-EAC5D79E6D94}" dt="2024-06-05T22:19:20.431" v="3123" actId="20577"/>
          <ac:spMkLst>
            <pc:docMk/>
            <pc:sldMk cId="2494934939" sldId="707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9:26.174" v="3126" actId="20577"/>
        <pc:sldMkLst>
          <pc:docMk/>
          <pc:sldMk cId="3740938448" sldId="708"/>
        </pc:sldMkLst>
        <pc:spChg chg="mod">
          <ac:chgData name="Jha, Aryan Ritwajeet" userId="2aad577e-539b-449b-83a6-8d411f484b4d" providerId="ADAL" clId="{F9A49C3A-ABF0-42A7-ADEA-EAC5D79E6D94}" dt="2024-06-05T22:19:26.174" v="3126" actId="20577"/>
          <ac:spMkLst>
            <pc:docMk/>
            <pc:sldMk cId="3740938448" sldId="708"/>
            <ac:spMk id="2" creationId="{5F171FBD-1BE3-C1E6-11AE-DA419538ED70}"/>
          </ac:spMkLst>
        </pc:spChg>
      </pc:sldChg>
      <pc:sldChg chg="modSp">
        <pc:chgData name="Jha, Aryan Ritwajeet" userId="2aad577e-539b-449b-83a6-8d411f484b4d" providerId="ADAL" clId="{F9A49C3A-ABF0-42A7-ADEA-EAC5D79E6D94}" dt="2024-06-05T22:19:31.534" v="3129" actId="20577"/>
        <pc:sldMkLst>
          <pc:docMk/>
          <pc:sldMk cId="2181961932" sldId="709"/>
        </pc:sldMkLst>
        <pc:spChg chg="mod">
          <ac:chgData name="Jha, Aryan Ritwajeet" userId="2aad577e-539b-449b-83a6-8d411f484b4d" providerId="ADAL" clId="{F9A49C3A-ABF0-42A7-ADEA-EAC5D79E6D94}" dt="2024-06-05T22:19:31.534" v="3129" actId="20577"/>
          <ac:spMkLst>
            <pc:docMk/>
            <pc:sldMk cId="2181961932" sldId="709"/>
            <ac:spMk id="2" creationId="{5F171FBD-1BE3-C1E6-11AE-DA419538ED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58FE7-1D32-4887-8B67-2F62FB8DC6F6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77B5-BA3C-4B93-BC23-F065DE070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78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45F47D-AB9C-4341-B52D-E18C2DB01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21480" y="570486"/>
            <a:ext cx="3749040" cy="74419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1111F31-87D3-4336-B677-12C731F35A0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46"/>
          <a:stretch/>
        </p:blipFill>
        <p:spPr>
          <a:xfrm>
            <a:off x="5843" y="6168788"/>
            <a:ext cx="12172604" cy="689212"/>
          </a:xfrm>
          <a:prstGeom prst="rect">
            <a:avLst/>
          </a:prstGeom>
          <a:effectLst>
            <a:outerShdw blurRad="88900" dist="38100" dir="16200000" rotWithShape="0">
              <a:prstClr val="black">
                <a:alpha val="1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28428"/>
            <a:ext cx="9144000" cy="1832919"/>
          </a:xfrm>
        </p:spPr>
        <p:txBody>
          <a:bodyPr anchor="b" anchorCtr="1">
            <a:noAutofit/>
          </a:bodyPr>
          <a:lstStyle>
            <a:lvl1pPr algn="ctr"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485"/>
            <a:ext cx="9144000" cy="113770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98DB7-C1B5-49F6-AC55-1A25027B890C}"/>
              </a:ext>
            </a:extLst>
          </p:cNvPr>
          <p:cNvSpPr/>
          <p:nvPr userDrawn="1"/>
        </p:nvSpPr>
        <p:spPr>
          <a:xfrm>
            <a:off x="5638800" y="378411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6092C-9916-4F45-AC83-40A526432204}"/>
              </a:ext>
            </a:extLst>
          </p:cNvPr>
          <p:cNvSpPr/>
          <p:nvPr userDrawn="1"/>
        </p:nvSpPr>
        <p:spPr>
          <a:xfrm>
            <a:off x="5694419" y="6168788"/>
            <a:ext cx="803161" cy="689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272756"/>
          </a:xfrm>
        </p:spPr>
        <p:txBody>
          <a:bodyPr/>
          <a:lstStyle>
            <a:lvl1pPr>
              <a:defRPr lang="en-US" sz="4400" kern="1200" spc="-150" dirty="0">
                <a:solidFill>
                  <a:schemeClr val="tx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8DCDB-66C8-44DE-8ED7-83CE364096B0}"/>
              </a:ext>
            </a:extLst>
          </p:cNvPr>
          <p:cNvSpPr/>
          <p:nvPr userDrawn="1"/>
        </p:nvSpPr>
        <p:spPr>
          <a:xfrm>
            <a:off x="5998368" y="1853852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3429000"/>
            <a:ext cx="9348788" cy="1543050"/>
          </a:xfrm>
        </p:spPr>
        <p:txBody>
          <a:bodyPr lIns="0" tIns="0" rIns="0" bIns="0"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FB596-AD7C-4AED-B155-2E23580F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1104900"/>
            <a:ext cx="9348789" cy="1697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64562-184D-4ABA-BCF1-23E6D7615DCD}"/>
              </a:ext>
            </a:extLst>
          </p:cNvPr>
          <p:cNvSpPr/>
          <p:nvPr userDrawn="1"/>
        </p:nvSpPr>
        <p:spPr>
          <a:xfrm>
            <a:off x="5998368" y="305760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128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2161522"/>
            <a:ext cx="4589480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136" y="2161522"/>
            <a:ext cx="4931387" cy="4276855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56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04B13-2F49-410C-8FFA-FF8EE826DAF8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2 columns/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175" y="1923911"/>
            <a:ext cx="4537075" cy="806904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5" y="2944164"/>
            <a:ext cx="4537075" cy="3649357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815138" y="1913026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buNone/>
              <a:def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15138" y="2945001"/>
            <a:ext cx="4535424" cy="3681539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981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D85F82-FB5E-45F8-AF46-963FBEC3C89E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734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6C6E0-1904-4EA4-8832-3D5199045240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77E9CF-9D63-466A-9A30-3EAA2C01E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0"/>
            <a:ext cx="111633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35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C9A9F1-4A70-4EE4-881D-E394F5F9F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9487" y="2281238"/>
            <a:ext cx="3991391" cy="38576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355078"/>
            <a:ext cx="9348789" cy="11871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FDF8C-1F0B-4961-8F1A-EA5E868A5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281735"/>
            <a:ext cx="5033963" cy="3857625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606DA-AEE2-4075-92FE-8A3E75FE8F85}"/>
              </a:ext>
            </a:extLst>
          </p:cNvPr>
          <p:cNvSpPr/>
          <p:nvPr userDrawn="1"/>
        </p:nvSpPr>
        <p:spPr>
          <a:xfrm>
            <a:off x="5998368" y="1717318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1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872973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818540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174" y="3018774"/>
            <a:ext cx="4754880" cy="3118414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781174" y="223991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5000" y="3018774"/>
            <a:ext cx="4754880" cy="3118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1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7764B7-ADAB-412F-A905-60FDDC8A0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0879" y="2"/>
            <a:ext cx="11141122" cy="3002507"/>
          </a:xfrm>
          <a:custGeom>
            <a:avLst/>
            <a:gdLst>
              <a:gd name="connsiteX0" fmla="*/ 0 w 11141122"/>
              <a:gd name="connsiteY0" fmla="*/ 0 h 3002507"/>
              <a:gd name="connsiteX1" fmla="*/ 11141122 w 11141122"/>
              <a:gd name="connsiteY1" fmla="*/ 0 h 3002507"/>
              <a:gd name="connsiteX2" fmla="*/ 11141122 w 11141122"/>
              <a:gd name="connsiteY2" fmla="*/ 3002507 h 3002507"/>
              <a:gd name="connsiteX3" fmla="*/ 5868536 w 11141122"/>
              <a:gd name="connsiteY3" fmla="*/ 3002507 h 3002507"/>
              <a:gd name="connsiteX4" fmla="*/ 5868536 w 11141122"/>
              <a:gd name="connsiteY4" fmla="*/ 2565778 h 3002507"/>
              <a:gd name="connsiteX5" fmla="*/ 491318 w 11141122"/>
              <a:gd name="connsiteY5" fmla="*/ 2565778 h 3002507"/>
              <a:gd name="connsiteX6" fmla="*/ 491318 w 11141122"/>
              <a:gd name="connsiteY6" fmla="*/ 3002507 h 3002507"/>
              <a:gd name="connsiteX7" fmla="*/ 0 w 11141122"/>
              <a:gd name="connsiteY7" fmla="*/ 3002507 h 3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41122" h="3002507">
                <a:moveTo>
                  <a:pt x="0" y="0"/>
                </a:moveTo>
                <a:lnTo>
                  <a:pt x="11141122" y="0"/>
                </a:lnTo>
                <a:lnTo>
                  <a:pt x="11141122" y="3002507"/>
                </a:lnTo>
                <a:lnTo>
                  <a:pt x="5868536" y="3002507"/>
                </a:lnTo>
                <a:lnTo>
                  <a:pt x="5868536" y="2565778"/>
                </a:lnTo>
                <a:lnTo>
                  <a:pt x="491318" y="2565778"/>
                </a:lnTo>
                <a:lnTo>
                  <a:pt x="491318" y="3002507"/>
                </a:lnTo>
                <a:lnTo>
                  <a:pt x="0" y="30025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1174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4320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1542197" y="6766560"/>
            <a:ext cx="5377218" cy="91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572000" cy="661720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5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18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602" y="626357"/>
            <a:ext cx="5263688" cy="1828193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88932"/>
            <a:ext cx="4904898" cy="846386"/>
          </a:xfrm>
          <a:solidFill>
            <a:schemeClr val="bg1">
              <a:lumMod val="95000"/>
            </a:schemeClr>
          </a:solidFill>
        </p:spPr>
        <p:txBody>
          <a:bodyPr wrap="square" lIns="274320" tIns="274320" rIns="274320" bIns="274320" anchor="t" anchorCtr="0">
            <a:sp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505602" y="2630464"/>
            <a:ext cx="91440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3124200"/>
            <a:ext cx="5264150" cy="3403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2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82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9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9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30C7818-3D84-4FE4-A829-AB1B144CF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10"/>
          <a:stretch/>
        </p:blipFill>
        <p:spPr>
          <a:xfrm>
            <a:off x="0" y="0"/>
            <a:ext cx="1046273" cy="6858000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5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355078"/>
            <a:ext cx="9348789" cy="1272756"/>
          </a:xfrm>
          <a:prstGeom prst="rect">
            <a:avLst/>
          </a:prstGeom>
        </p:spPr>
        <p:txBody>
          <a:bodyPr vert="horz" lIns="0" tIns="0" rIns="0" bIns="0" rtlCol="0" anchor="b" anchorCtr="1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2229633"/>
            <a:ext cx="9348789" cy="175637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3B4A29-4092-435B-BDA1-D96A6FE709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351" y="5930900"/>
            <a:ext cx="575336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E68E-02D9-4963-8B66-3C7E618C0623}"/>
              </a:ext>
            </a:extLst>
          </p:cNvPr>
          <p:cNvSpPr txBox="1"/>
          <p:nvPr userDrawn="1"/>
        </p:nvSpPr>
        <p:spPr>
          <a:xfrm rot="16200000">
            <a:off x="-2303620" y="2665361"/>
            <a:ext cx="566927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0" kern="1500" spc="60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876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pc="-150" dirty="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69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2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34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0.png"/><Relationship Id="rId4" Type="http://schemas.openxmlformats.org/officeDocument/2006/relationships/image" Target="../media/image34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2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2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3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0.png"/><Relationship Id="rId4" Type="http://schemas.openxmlformats.org/officeDocument/2006/relationships/image" Target="../media/image37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38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1.png"/><Relationship Id="rId4" Type="http://schemas.openxmlformats.org/officeDocument/2006/relationships/image" Target="../media/image38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2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56.png"/><Relationship Id="rId5" Type="http://schemas.openxmlformats.org/officeDocument/2006/relationships/image" Target="../media/image59.png"/><Relationship Id="rId10" Type="http://schemas.openxmlformats.org/officeDocument/2006/relationships/image" Target="../media/image68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20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3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7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1.png"/><Relationship Id="rId5" Type="http://schemas.openxmlformats.org/officeDocument/2006/relationships/image" Target="../media/image59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4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43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png"/><Relationship Id="rId5" Type="http://schemas.openxmlformats.org/officeDocument/2006/relationships/image" Target="../media/image441.png"/><Relationship Id="rId4" Type="http://schemas.openxmlformats.org/officeDocument/2006/relationships/image" Target="../media/image44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7" Type="http://schemas.openxmlformats.org/officeDocument/2006/relationships/image" Target="../media/image45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4" Type="http://schemas.openxmlformats.org/officeDocument/2006/relationships/image" Target="../media/image44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7" Type="http://schemas.openxmlformats.org/officeDocument/2006/relationships/image" Target="../media/image45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45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46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1780.png"/><Relationship Id="rId7" Type="http://schemas.openxmlformats.org/officeDocument/2006/relationships/image" Target="../media/image1820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11" Type="http://schemas.openxmlformats.org/officeDocument/2006/relationships/image" Target="../media/image470.png"/><Relationship Id="rId5" Type="http://schemas.openxmlformats.org/officeDocument/2006/relationships/image" Target="../media/image465.png"/><Relationship Id="rId10" Type="http://schemas.openxmlformats.org/officeDocument/2006/relationships/image" Target="../media/image469.png"/><Relationship Id="rId4" Type="http://schemas.openxmlformats.org/officeDocument/2006/relationships/image" Target="../media/image464.png"/><Relationship Id="rId9" Type="http://schemas.openxmlformats.org/officeDocument/2006/relationships/image" Target="../media/image4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880.png"/><Relationship Id="rId7" Type="http://schemas.openxmlformats.org/officeDocument/2006/relationships/image" Target="../media/image1820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10" Type="http://schemas.openxmlformats.org/officeDocument/2006/relationships/image" Target="../media/image477.png"/><Relationship Id="rId4" Type="http://schemas.openxmlformats.org/officeDocument/2006/relationships/image" Target="../media/image472.png"/><Relationship Id="rId9" Type="http://schemas.openxmlformats.org/officeDocument/2006/relationships/image" Target="../media/image47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00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7" Type="http://schemas.openxmlformats.org/officeDocument/2006/relationships/image" Target="../media/image217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110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7.png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170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110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7" Type="http://schemas.openxmlformats.org/officeDocument/2006/relationships/image" Target="../media/image2170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7" Type="http://schemas.openxmlformats.org/officeDocument/2006/relationships/image" Target="../media/image21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56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72.png"/><Relationship Id="rId9" Type="http://schemas.openxmlformats.org/officeDocument/2006/relationships/image" Target="../media/image5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170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5" Type="http://schemas.openxmlformats.org/officeDocument/2006/relationships/image" Target="../media/image516.png"/><Relationship Id="rId4" Type="http://schemas.openxmlformats.org/officeDocument/2006/relationships/image" Target="../media/image51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110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520.png"/><Relationship Id="rId4" Type="http://schemas.openxmlformats.org/officeDocument/2006/relationships/image" Target="../media/image51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7" Type="http://schemas.openxmlformats.org/officeDocument/2006/relationships/image" Target="../media/image2170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7" Type="http://schemas.openxmlformats.org/officeDocument/2006/relationships/image" Target="../media/image2110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17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7" Type="http://schemas.openxmlformats.org/officeDocument/2006/relationships/image" Target="../media/image538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7" Type="http://schemas.openxmlformats.org/officeDocument/2006/relationships/image" Target="../media/image2110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Relationship Id="rId5" Type="http://schemas.openxmlformats.org/officeDocument/2006/relationships/image" Target="../media/image547.png"/><Relationship Id="rId4" Type="http://schemas.openxmlformats.org/officeDocument/2006/relationships/image" Target="../media/image54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0.png"/><Relationship Id="rId7" Type="http://schemas.openxmlformats.org/officeDocument/2006/relationships/image" Target="../media/image217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5" Type="http://schemas.openxmlformats.org/officeDocument/2006/relationships/image" Target="../media/image551.png"/><Relationship Id="rId4" Type="http://schemas.openxmlformats.org/officeDocument/2006/relationships/image" Target="../media/image5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37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1.png"/><Relationship Id="rId5" Type="http://schemas.openxmlformats.org/officeDocument/2006/relationships/image" Target="../media/image59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289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7.png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2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7" Type="http://schemas.openxmlformats.org/officeDocument/2006/relationships/image" Target="../media/image565.png"/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8.png"/><Relationship Id="rId4" Type="http://schemas.openxmlformats.org/officeDocument/2006/relationships/image" Target="../media/image56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7" Type="http://schemas.openxmlformats.org/officeDocument/2006/relationships/image" Target="../media/image573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.png"/><Relationship Id="rId5" Type="http://schemas.openxmlformats.org/officeDocument/2006/relationships/image" Target="../media/image571.png"/><Relationship Id="rId4" Type="http://schemas.openxmlformats.org/officeDocument/2006/relationships/image" Target="../media/image57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7" Type="http://schemas.openxmlformats.org/officeDocument/2006/relationships/image" Target="../media/image580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9.png"/><Relationship Id="rId5" Type="http://schemas.openxmlformats.org/officeDocument/2006/relationships/image" Target="../media/image578.png"/><Relationship Id="rId4" Type="http://schemas.openxmlformats.org/officeDocument/2006/relationships/image" Target="../media/image57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3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4.png"/><Relationship Id="rId5" Type="http://schemas.openxmlformats.org/officeDocument/2006/relationships/image" Target="../media/image593.png"/><Relationship Id="rId4" Type="http://schemas.openxmlformats.org/officeDocument/2006/relationships/image" Target="../media/image59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3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7" Type="http://schemas.openxmlformats.org/officeDocument/2006/relationships/image" Target="../media/image604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0.png"/><Relationship Id="rId7" Type="http://schemas.openxmlformats.org/officeDocument/2006/relationships/image" Target="../media/image609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6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0.png"/><Relationship Id="rId7" Type="http://schemas.openxmlformats.org/officeDocument/2006/relationships/image" Target="../media/image615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4.png"/><Relationship Id="rId5" Type="http://schemas.openxmlformats.org/officeDocument/2006/relationships/image" Target="../media/image613.png"/><Relationship Id="rId4" Type="http://schemas.openxmlformats.org/officeDocument/2006/relationships/image" Target="../media/image61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7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gi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7" Type="http://schemas.openxmlformats.org/officeDocument/2006/relationships/image" Target="../media/image380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5" Type="http://schemas.openxmlformats.org/officeDocument/2006/relationships/image" Target="../media/image624.png"/><Relationship Id="rId4" Type="http://schemas.openxmlformats.org/officeDocument/2006/relationships/image" Target="../media/image62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8.png"/><Relationship Id="rId4" Type="http://schemas.openxmlformats.org/officeDocument/2006/relationships/image" Target="../media/image627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63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6.png"/><Relationship Id="rId5" Type="http://schemas.openxmlformats.org/officeDocument/2006/relationships/image" Target="../media/image632.png"/><Relationship Id="rId4" Type="http://schemas.openxmlformats.org/officeDocument/2006/relationships/image" Target="../media/image635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2.png"/><Relationship Id="rId5" Type="http://schemas.openxmlformats.org/officeDocument/2006/relationships/image" Target="../media/image5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8.png"/><Relationship Id="rId5" Type="http://schemas.openxmlformats.org/officeDocument/2006/relationships/image" Target="../media/image647.png"/><Relationship Id="rId4" Type="http://schemas.openxmlformats.org/officeDocument/2006/relationships/image" Target="../media/image64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8.png"/><Relationship Id="rId5" Type="http://schemas.openxmlformats.org/officeDocument/2006/relationships/image" Target="../media/image587.png"/><Relationship Id="rId4" Type="http://schemas.openxmlformats.org/officeDocument/2006/relationships/image" Target="../media/image58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4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4.png"/><Relationship Id="rId5" Type="http://schemas.openxmlformats.org/officeDocument/2006/relationships/image" Target="../media/image593.png"/><Relationship Id="rId4" Type="http://schemas.openxmlformats.org/officeDocument/2006/relationships/image" Target="../media/image59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7.png"/><Relationship Id="rId5" Type="http://schemas.openxmlformats.org/officeDocument/2006/relationships/image" Target="../media/image656.png"/><Relationship Id="rId4" Type="http://schemas.openxmlformats.org/officeDocument/2006/relationships/image" Target="../media/image655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4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5.png"/><Relationship Id="rId5" Type="http://schemas.openxmlformats.org/officeDocument/2006/relationships/image" Target="../media/image664.png"/><Relationship Id="rId4" Type="http://schemas.openxmlformats.org/officeDocument/2006/relationships/image" Target="../media/image663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9.png"/><Relationship Id="rId5" Type="http://schemas.openxmlformats.org/officeDocument/2006/relationships/image" Target="../media/image668.png"/><Relationship Id="rId4" Type="http://schemas.openxmlformats.org/officeDocument/2006/relationships/image" Target="../media/image667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4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4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5.png"/><Relationship Id="rId5" Type="http://schemas.openxmlformats.org/officeDocument/2006/relationships/image" Target="../media/image674.png"/><Relationship Id="rId4" Type="http://schemas.openxmlformats.org/officeDocument/2006/relationships/image" Target="../media/image673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8.png"/><Relationship Id="rId4" Type="http://schemas.openxmlformats.org/officeDocument/2006/relationships/image" Target="../media/image677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2.png"/><Relationship Id="rId5" Type="http://schemas.openxmlformats.org/officeDocument/2006/relationships/image" Target="../media/image681.png"/><Relationship Id="rId4" Type="http://schemas.openxmlformats.org/officeDocument/2006/relationships/image" Target="../media/image680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4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6.png"/><Relationship Id="rId5" Type="http://schemas.openxmlformats.org/officeDocument/2006/relationships/image" Target="../media/image685.png"/><Relationship Id="rId4" Type="http://schemas.openxmlformats.org/officeDocument/2006/relationships/image" Target="../media/image68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0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7" Type="http://schemas.openxmlformats.org/officeDocument/2006/relationships/image" Target="../media/image4600.png"/><Relationship Id="rId2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9.png"/><Relationship Id="rId4" Type="http://schemas.openxmlformats.org/officeDocument/2006/relationships/image" Target="../media/image68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7.png"/><Relationship Id="rId4" Type="http://schemas.openxmlformats.org/officeDocument/2006/relationships/image" Target="../media/image696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0.png"/><Relationship Id="rId3" Type="http://schemas.openxmlformats.org/officeDocument/2006/relationships/image" Target="../media/image469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9.png"/><Relationship Id="rId5" Type="http://schemas.openxmlformats.org/officeDocument/2006/relationships/image" Target="../media/image698.png"/><Relationship Id="rId4" Type="http://schemas.openxmlformats.org/officeDocument/2006/relationships/image" Target="../media/image4700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5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5" Type="http://schemas.openxmlformats.org/officeDocument/2006/relationships/image" Target="../media/image700.png"/><Relationship Id="rId4" Type="http://schemas.openxmlformats.org/officeDocument/2006/relationships/image" Target="../media/image47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image" Target="../media/image4800.png"/><Relationship Id="rId7" Type="http://schemas.openxmlformats.org/officeDocument/2006/relationships/image" Target="../media/image473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3.png"/><Relationship Id="rId5" Type="http://schemas.openxmlformats.org/officeDocument/2006/relationships/image" Target="../media/image702.png"/><Relationship Id="rId4" Type="http://schemas.openxmlformats.org/officeDocument/2006/relationships/image" Target="../media/image481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0.png"/><Relationship Id="rId3" Type="http://schemas.openxmlformats.org/officeDocument/2006/relationships/image" Target="../media/image705.png"/><Relationship Id="rId7" Type="http://schemas.openxmlformats.org/officeDocument/2006/relationships/image" Target="../media/image709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8.png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7" Type="http://schemas.openxmlformats.org/officeDocument/2006/relationships/image" Target="../media/image4970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6.png"/><Relationship Id="rId5" Type="http://schemas.openxmlformats.org/officeDocument/2006/relationships/image" Target="../media/image715.png"/><Relationship Id="rId4" Type="http://schemas.openxmlformats.org/officeDocument/2006/relationships/image" Target="../media/image71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7" Type="http://schemas.openxmlformats.org/officeDocument/2006/relationships/image" Target="../media/image5030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3.png"/><Relationship Id="rId5" Type="http://schemas.openxmlformats.org/officeDocument/2006/relationships/image" Target="../media/image722.png"/><Relationship Id="rId4" Type="http://schemas.openxmlformats.org/officeDocument/2006/relationships/image" Target="../media/image719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7" Type="http://schemas.openxmlformats.org/officeDocument/2006/relationships/image" Target="../media/image5090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8.png"/><Relationship Id="rId5" Type="http://schemas.openxmlformats.org/officeDocument/2006/relationships/image" Target="../media/image727.png"/><Relationship Id="rId4" Type="http://schemas.openxmlformats.org/officeDocument/2006/relationships/image" Target="../media/image726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5150.png"/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3.png"/><Relationship Id="rId5" Type="http://schemas.openxmlformats.org/officeDocument/2006/relationships/image" Target="../media/image732.png"/><Relationship Id="rId4" Type="http://schemas.openxmlformats.org/officeDocument/2006/relationships/image" Target="../media/image731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0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0.png"/><Relationship Id="rId3" Type="http://schemas.openxmlformats.org/officeDocument/2006/relationships/image" Target="../media/image5220.png"/><Relationship Id="rId7" Type="http://schemas.openxmlformats.org/officeDocument/2006/relationships/image" Target="../media/image5260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0.png"/><Relationship Id="rId5" Type="http://schemas.openxmlformats.org/officeDocument/2006/relationships/image" Target="../media/image5240.png"/><Relationship Id="rId4" Type="http://schemas.openxmlformats.org/officeDocument/2006/relationships/image" Target="../media/image5230.png"/><Relationship Id="rId9" Type="http://schemas.openxmlformats.org/officeDocument/2006/relationships/image" Target="../media/image5280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0.png"/><Relationship Id="rId3" Type="http://schemas.openxmlformats.org/officeDocument/2006/relationships/image" Target="../media/image5300.png"/><Relationship Id="rId7" Type="http://schemas.openxmlformats.org/officeDocument/2006/relationships/image" Target="../media/image5340.png"/><Relationship Id="rId2" Type="http://schemas.openxmlformats.org/officeDocument/2006/relationships/image" Target="../media/image5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0.png"/><Relationship Id="rId5" Type="http://schemas.openxmlformats.org/officeDocument/2006/relationships/image" Target="../media/image5320.png"/><Relationship Id="rId4" Type="http://schemas.openxmlformats.org/officeDocument/2006/relationships/image" Target="../media/image5311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5" Type="http://schemas.openxmlformats.org/officeDocument/2006/relationships/image" Target="../media/image734.png"/><Relationship Id="rId4" Type="http://schemas.openxmlformats.org/officeDocument/2006/relationships/image" Target="../media/image48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7" Type="http://schemas.openxmlformats.org/officeDocument/2006/relationships/image" Target="../media/image544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0.png"/><Relationship Id="rId5" Type="http://schemas.openxmlformats.org/officeDocument/2006/relationships/image" Target="../media/image739.png"/><Relationship Id="rId4" Type="http://schemas.openxmlformats.org/officeDocument/2006/relationships/image" Target="../media/image4800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45.png"/><Relationship Id="rId4" Type="http://schemas.openxmlformats.org/officeDocument/2006/relationships/image" Target="../media/image7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4010.png"/><Relationship Id="rId5" Type="http://schemas.openxmlformats.org/officeDocument/2006/relationships/image" Target="../media/image93.png"/><Relationship Id="rId10" Type="http://schemas.openxmlformats.org/officeDocument/2006/relationships/image" Target="../media/image3911.png"/><Relationship Id="rId4" Type="http://schemas.openxmlformats.org/officeDocument/2006/relationships/image" Target="../media/image4311.png"/><Relationship Id="rId9" Type="http://schemas.openxmlformats.org/officeDocument/2006/relationships/image" Target="../media/image38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0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4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111.png"/><Relationship Id="rId9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9.png"/><Relationship Id="rId5" Type="http://schemas.openxmlformats.org/officeDocument/2006/relationships/image" Target="../media/image5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116.png"/><Relationship Id="rId7" Type="http://schemas.openxmlformats.org/officeDocument/2006/relationships/image" Target="../media/image61.png"/><Relationship Id="rId12" Type="http://schemas.openxmlformats.org/officeDocument/2006/relationships/image" Target="../media/image72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20.png"/><Relationship Id="rId5" Type="http://schemas.openxmlformats.org/officeDocument/2006/relationships/image" Target="../media/image59.png"/><Relationship Id="rId10" Type="http://schemas.openxmlformats.org/officeDocument/2006/relationships/image" Target="../media/image119.png"/><Relationship Id="rId4" Type="http://schemas.openxmlformats.org/officeDocument/2006/relationships/image" Target="../media/image117.png"/><Relationship Id="rId9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22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56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72.png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37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1.png"/><Relationship Id="rId5" Type="http://schemas.openxmlformats.org/officeDocument/2006/relationships/image" Target="../media/image59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4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28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125.png"/><Relationship Id="rId9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130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34.png"/><Relationship Id="rId5" Type="http://schemas.openxmlformats.org/officeDocument/2006/relationships/image" Target="../media/image59.png"/><Relationship Id="rId10" Type="http://schemas.openxmlformats.org/officeDocument/2006/relationships/image" Target="../media/image133.png"/><Relationship Id="rId4" Type="http://schemas.openxmlformats.org/officeDocument/2006/relationships/image" Target="../media/image131.png"/><Relationship Id="rId9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35.png"/><Relationship Id="rId5" Type="http://schemas.openxmlformats.org/officeDocument/2006/relationships/image" Target="../media/image59.png"/><Relationship Id="rId10" Type="http://schemas.openxmlformats.org/officeDocument/2006/relationships/image" Target="../media/image3510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4010.png"/><Relationship Id="rId5" Type="http://schemas.openxmlformats.org/officeDocument/2006/relationships/image" Target="../media/image740.png"/><Relationship Id="rId10" Type="http://schemas.openxmlformats.org/officeDocument/2006/relationships/image" Target="../media/image3911.png"/><Relationship Id="rId4" Type="http://schemas.openxmlformats.org/officeDocument/2006/relationships/image" Target="../media/image145.png"/><Relationship Id="rId9" Type="http://schemas.openxmlformats.org/officeDocument/2006/relationships/image" Target="../media/image38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0.png"/><Relationship Id="rId3" Type="http://schemas.openxmlformats.org/officeDocument/2006/relationships/image" Target="../media/image150.png"/><Relationship Id="rId7" Type="http://schemas.openxmlformats.org/officeDocument/2006/relationships/image" Target="../media/image391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3.png"/><Relationship Id="rId11" Type="http://schemas.openxmlformats.org/officeDocument/2006/relationships/image" Target="../media/image154.png"/><Relationship Id="rId5" Type="http://schemas.openxmlformats.org/officeDocument/2006/relationships/image" Target="../media/image152.png"/><Relationship Id="rId10" Type="http://schemas.openxmlformats.org/officeDocument/2006/relationships/image" Target="../media/image153.png"/><Relationship Id="rId4" Type="http://schemas.openxmlformats.org/officeDocument/2006/relationships/image" Target="../media/image151.png"/><Relationship Id="rId9" Type="http://schemas.openxmlformats.org/officeDocument/2006/relationships/image" Target="../media/image8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64.png"/><Relationship Id="rId7" Type="http://schemas.openxmlformats.org/officeDocument/2006/relationships/image" Target="../media/image4010.png"/><Relationship Id="rId12" Type="http://schemas.openxmlformats.org/officeDocument/2006/relationships/image" Target="../media/image6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1.png"/><Relationship Id="rId11" Type="http://schemas.openxmlformats.org/officeDocument/2006/relationships/image" Target="../media/image168.png"/><Relationship Id="rId5" Type="http://schemas.openxmlformats.org/officeDocument/2006/relationships/image" Target="../media/image3813.png"/><Relationship Id="rId10" Type="http://schemas.openxmlformats.org/officeDocument/2006/relationships/image" Target="../media/image167.png"/><Relationship Id="rId4" Type="http://schemas.openxmlformats.org/officeDocument/2006/relationships/image" Target="../media/image165.png"/><Relationship Id="rId9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png"/><Relationship Id="rId3" Type="http://schemas.openxmlformats.org/officeDocument/2006/relationships/image" Target="../media/image144.png"/><Relationship Id="rId7" Type="http://schemas.openxmlformats.org/officeDocument/2006/relationships/image" Target="../media/image401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1.png"/><Relationship Id="rId11" Type="http://schemas.openxmlformats.org/officeDocument/2006/relationships/image" Target="../media/image100.png"/><Relationship Id="rId5" Type="http://schemas.openxmlformats.org/officeDocument/2006/relationships/image" Target="../media/image3813.png"/><Relationship Id="rId10" Type="http://schemas.openxmlformats.org/officeDocument/2006/relationships/image" Target="../media/image99.png"/><Relationship Id="rId4" Type="http://schemas.openxmlformats.org/officeDocument/2006/relationships/image" Target="../media/image145.png"/><Relationship Id="rId9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1.png"/><Relationship Id="rId3" Type="http://schemas.openxmlformats.org/officeDocument/2006/relationships/image" Target="../media/image144.png"/><Relationship Id="rId7" Type="http://schemas.openxmlformats.org/officeDocument/2006/relationships/image" Target="../media/image401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1.png"/><Relationship Id="rId11" Type="http://schemas.openxmlformats.org/officeDocument/2006/relationships/image" Target="../media/image77.png"/><Relationship Id="rId5" Type="http://schemas.openxmlformats.org/officeDocument/2006/relationships/image" Target="../media/image3813.png"/><Relationship Id="rId10" Type="http://schemas.openxmlformats.org/officeDocument/2006/relationships/image" Target="../media/image76.png"/><Relationship Id="rId4" Type="http://schemas.openxmlformats.org/officeDocument/2006/relationships/image" Target="../media/image145.png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2.png"/><Relationship Id="rId3" Type="http://schemas.openxmlformats.org/officeDocument/2006/relationships/image" Target="../media/image37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1.png"/><Relationship Id="rId5" Type="http://schemas.openxmlformats.org/officeDocument/2006/relationships/image" Target="../media/image59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144.png"/><Relationship Id="rId7" Type="http://schemas.openxmlformats.org/officeDocument/2006/relationships/image" Target="../media/image401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1.png"/><Relationship Id="rId11" Type="http://schemas.openxmlformats.org/officeDocument/2006/relationships/image" Target="../media/image100.png"/><Relationship Id="rId5" Type="http://schemas.openxmlformats.org/officeDocument/2006/relationships/image" Target="../media/image3813.png"/><Relationship Id="rId10" Type="http://schemas.openxmlformats.org/officeDocument/2006/relationships/image" Target="../media/image99.png"/><Relationship Id="rId4" Type="http://schemas.openxmlformats.org/officeDocument/2006/relationships/image" Target="../media/image145.png"/><Relationship Id="rId9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3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1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1.png"/><Relationship Id="rId4" Type="http://schemas.openxmlformats.org/officeDocument/2006/relationships/image" Target="../media/image1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2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2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2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56.png"/><Relationship Id="rId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2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2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28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7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1.png"/><Relationship Id="rId5" Type="http://schemas.openxmlformats.org/officeDocument/2006/relationships/image" Target="../media/image59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30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1.png"/><Relationship Id="rId4" Type="http://schemas.openxmlformats.org/officeDocument/2006/relationships/image" Target="../media/image31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33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/>
              <a:t>MPOPF Simulation and OpenDSS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Aryan Ritwajeet Jha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Graduate Research Assistant</a:t>
            </a:r>
          </a:p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57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36917-1FA5-4C2C-F9B6-34B3423A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694058-7602-9287-9B75-61246C4A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75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BE1AF-E766-4D2C-ACA1-50D33398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24680A-CC29-E49C-D942-C67B477C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822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4A5F5-3871-3035-5BE1-1F5F1D524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B3E658-032B-0849-B543-BAE068AA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77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355BFF-45A2-658C-F47E-EA98410B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DFD9D3-4BD2-C79F-89ED-874A881B5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0669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𝟏𝟏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8FB333-6572-D895-D162-F5343144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2045EB-9174-6D59-0F78-240C3505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198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104374"/>
            <a:ext cx="4282553" cy="735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4138"/>
            <a:ext cx="5745182" cy="3026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639" y="3360024"/>
            <a:ext cx="4718221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559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44" y="2034695"/>
            <a:ext cx="3160358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5" y="3644660"/>
            <a:ext cx="5042419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272" y="3357696"/>
            <a:ext cx="4710956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E427C-2392-13D9-2F07-0E6A54B6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5DE6A-E2F0-074F-C0AE-27910332D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311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1FF09-62F7-B6F1-72E5-8E0BB09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AB6BD0-C5DE-9066-D077-BD7EF0B9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326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C80B6F-D42F-4864-A9D6-BEA94D16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C83FB3-FD4F-821C-83B1-3C0BB19D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3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13EF2-0AE5-D971-289A-840ED5E5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E4445B-92DE-5671-A6B7-B9A5562DA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8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6082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C642A-96CE-5A03-A145-F1206461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645333" cy="246221"/>
          </a:xfrm>
          <a:prstGeom prst="rect">
            <a:avLst/>
          </a:prstGeom>
          <a:solidFill>
            <a:schemeClr val="accent3">
              <a:alpha val="25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 0.855]'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9F4CB89-06B8-7B2A-A692-5AB072BFC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15693"/>
            <a:ext cx="7130514" cy="246221"/>
          </a:xfrm>
          <a:prstGeom prst="rect">
            <a:avLst/>
          </a:prstGeom>
          <a:solidFill>
            <a:schemeClr val="accent4">
              <a:alpha val="25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 0.4]'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072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4912"/>
            <a:ext cx="4282553" cy="77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091" y="3380554"/>
            <a:ext cx="5743873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672" y="3360024"/>
            <a:ext cx="4770155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96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32636-CA3F-76D2-94A5-0DDAAD0F0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C76D00-9EA9-D5DD-09F4-97E66341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6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6C48B-308F-592E-B804-87EACB7D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4FBA19-BB59-8179-05E5-AA463AF0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940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lvl="0" algn="ctr"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𝟏𝟔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65E14-A143-3C8A-6FE5-F62F4E2A6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0"/>
            <a:ext cx="9594732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[0.598 0.613 0.644 0.668 0.705 0.75 0.777 0.787 0.796 0.782 0.783 0.789 0.826 0.855 0.95 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F87FAD-A6FB-422F-C301-D5CF5544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7420"/>
            <a:ext cx="7688294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=16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 0 0.1 0.2 0.3 0.5 0.8 0.9 1 1 0.99 0.9 0.7 0.4 0.1 0]'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755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A94BF4-E445-FDC0-01F0-8D282D6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548F36-C9E0-24C3-7015-67AA2184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79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11459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6075146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16579073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0703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705551"/>
            <a:ext cx="2022585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6" y="4879005"/>
            <a:ext cx="3690087" cy="21636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034746" y="4916832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9537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0764375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697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[0.75 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[0.5 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961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33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7598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8969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F1F3C54-D381-B4DE-7FCE-CAAAF2E8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224285-9222-9493-7DC8-2C3AE6E9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006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DBE0140-F584-9857-472F-2D58470A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[0.668 0.705 0.75 0.777 0.787 0.796 0.782 0.783 0.789 0.826]'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A2660C-EA53-4666-8C08-B79B9F32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=10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[0.2 0.3 0.5 0.8 0.9 1 1 0.99 0.9 0.7]'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4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65612"/>
            <a:ext cx="4311176" cy="1013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21" y="3227243"/>
            <a:ext cx="4497822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4" y="3329915"/>
            <a:ext cx="4839373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85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91522"/>
            <a:ext cx="3480434" cy="96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09" y="3319757"/>
            <a:ext cx="4172627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406" y="3345050"/>
            <a:ext cx="4714688" cy="3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4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4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94185" y="4981759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83788" y="491719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9349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46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91903"/>
            <a:ext cx="4282553" cy="96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75592"/>
            <a:ext cx="4480454" cy="3519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73" y="3357696"/>
            <a:ext cx="4702753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61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8993"/>
            <a:ext cx="3315528" cy="946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2931"/>
            <a:ext cx="4144001" cy="3275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050" y="3359546"/>
            <a:ext cx="4741401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724623-E5E5-1667-1994-75EA9222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 0.796]'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25C669-AB37-2E48-2A7B-FD35C45E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180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0043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4202"/>
            <a:ext cx="3315528" cy="955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76830"/>
            <a:ext cx="4144001" cy="326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335" y="3359546"/>
            <a:ext cx="474283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56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4971"/>
            <a:ext cx="4282553" cy="101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53055"/>
            <a:ext cx="4480454" cy="356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8594"/>
            <a:ext cx="4815176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298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96890"/>
            <a:ext cx="3315528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80652"/>
            <a:ext cx="4144001" cy="326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60010"/>
            <a:ext cx="4763121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167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31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3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28A7FE-EDAA-F354-A00F-E8168F21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4E423B-CDF4-D2BB-F4C2-A8896598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637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2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3119302"/>
            <a:ext cx="3797536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02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9384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9" y="3119301"/>
            <a:ext cx="3797536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3119301"/>
            <a:ext cx="3797536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Verified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3447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84926"/>
            <a:ext cx="4282553" cy="97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304176"/>
            <a:ext cx="4480454" cy="3462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5" y="3357696"/>
            <a:ext cx="4682709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84CB1-C804-4298-6C61-0FE48D2E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E66C28-AD4D-EEC7-6574-3BB2B88B1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127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2009996"/>
            <a:ext cx="3315528" cy="92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96447"/>
            <a:ext cx="4144001" cy="322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4163" y="3359546"/>
            <a:ext cx="4651174" cy="33518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8C4E24-633B-EAF5-51DE-0E0CB96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9DA209-9414-85ED-47E5-C0A87BC0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696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3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3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3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3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4D98-0AF8-8FF3-9449-B90001A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AFF112-8CB6-AB32-A141-D5C297A6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5CF1757-23C4-F032-922F-21C1259E8D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36AB3-A25F-A0CF-9759-4C6DA35CE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492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54BB9B-F024-FE77-3F0B-71057102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DA2E03-FE96-31CD-65CD-D6551F24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16C-15E8-4F0A-C9DB-C387DD8D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4" y="1130018"/>
            <a:ext cx="3658992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D6DA-8329-F8D9-4BB0-3DA8A611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9153" y="1093862"/>
            <a:ext cx="3658992" cy="274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2646-16C6-4E6A-A30C-42C8E367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351" y="4005157"/>
            <a:ext cx="3658992" cy="2743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C2C11-43F8-AC53-E18F-9337FFAD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979" y="4005156"/>
            <a:ext cx="3658992" cy="2743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C891C-A6E9-908D-D25A-406988F11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8323" y="1130018"/>
            <a:ext cx="3658992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1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366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728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738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1962476"/>
            <a:ext cx="4282553" cy="1019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05" y="3245059"/>
            <a:ext cx="4480454" cy="358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162" y="3357696"/>
            <a:ext cx="4815176" cy="33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58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3" y="1988289"/>
            <a:ext cx="3315528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22" y="3330338"/>
            <a:ext cx="4144001" cy="336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190" y="3359546"/>
            <a:ext cx="4763121" cy="33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62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6820"/>
            <a:ext cx="4311176" cy="103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90" y="3227243"/>
            <a:ext cx="4516084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031" y="3329915"/>
            <a:ext cx="4825439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FB8F4-1453-04DC-3D18-A26087617B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86" y="2872478"/>
            <a:ext cx="4818083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D1EDB-75AF-7787-0565-6478DC933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2" y="791074"/>
            <a:ext cx="1724266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A2E2F-04FB-7486-01E8-31DF58E9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4" y="2843899"/>
            <a:ext cx="4763165" cy="3867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CE8FC-6695-105C-2AAA-93EC8639F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739" y="2592199"/>
            <a:ext cx="546811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9619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384" y="1988289"/>
            <a:ext cx="347894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422" y="3121075"/>
            <a:ext cx="4561566" cy="367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452"/>
            <a:ext cx="4839375" cy="338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AF2400-C468-0926-4111-5D2A28B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2A5877-2A27-3901-2D37-68A9D6552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804" y="1030098"/>
            <a:ext cx="1705213" cy="206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17EBB-8BEE-E7E8-261A-DAF8BA86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15" y="3037935"/>
            <a:ext cx="4810796" cy="3839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49783-671A-78F2-FF97-0F2A4D389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810" y="2867302"/>
            <a:ext cx="4744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12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54933"/>
            <a:ext cx="4311176" cy="103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227243"/>
            <a:ext cx="4572393" cy="361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29915"/>
            <a:ext cx="4839375" cy="3411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BB9051-9CA4-6208-80EC-A9F08940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573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6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[0.787]'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1988289"/>
            <a:ext cx="3480434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40" y="3319757"/>
            <a:ext cx="426516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45050"/>
            <a:ext cx="4839375" cy="338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372956" cy="461473"/>
              </a:xfrm>
              <a:prstGeom prst="rect">
                <a:avLst/>
              </a:prstGeom>
              <a:blipFill>
                <a:blip r:embed="rId7"/>
                <a:stretch>
                  <a:fillRect r="-25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071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6" y="107658"/>
            <a:ext cx="3901188" cy="29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988289"/>
            <a:ext cx="4311176" cy="967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8" y="3319757"/>
            <a:ext cx="4831210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339574"/>
            <a:ext cx="4839375" cy="339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850204-CE06-1A6C-0B60-6223571A3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32138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26" y="107658"/>
            <a:ext cx="3901188" cy="29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3200"/>
                  <a:t>OPF</a:t>
                </a:r>
                <a:r>
                  <a:rPr lang="en-US" sz="3200" b="1"/>
                  <a:t>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561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5551"/>
            <a:ext cx="4311176" cy="123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6" y="3319757"/>
            <a:ext cx="4839375" cy="3381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319757"/>
            <a:ext cx="4839375" cy="3431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F660D0-E270-8D6E-74F9-B14F2AE82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542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821" y="1852298"/>
            <a:ext cx="4790779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52948"/>
            <a:ext cx="4878833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0063" y="3252948"/>
            <a:ext cx="5016382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6427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70066"/>
            <a:ext cx="4248316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499" y="3274253"/>
            <a:ext cx="487883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351763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 0.783]'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=6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 0.99]'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063" y="3254249"/>
            <a:ext cx="5016382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8199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1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52298"/>
            <a:ext cx="4700680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08" y="3252948"/>
            <a:ext cx="428121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52948"/>
            <a:ext cx="4955206" cy="351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70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0066"/>
            <a:ext cx="4076077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274253"/>
            <a:ext cx="4248102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351763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56180"/>
            <a:ext cx="6101697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=7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4249"/>
            <a:ext cx="4986649" cy="3512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2053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73995"/>
            <a:ext cx="470068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52948"/>
            <a:ext cx="4276984" cy="3388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296459"/>
            <a:ext cx="4955206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C5FC4-0BCF-BE8A-6864-6639F815C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AE08B-6BC2-1B84-ADED-468507DB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6" y="4879005"/>
            <a:ext cx="3690087" cy="21636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034746" y="4916832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078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2149"/>
            <a:ext cx="4076077" cy="114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8" y="3274253"/>
            <a:ext cx="4209213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=8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75930"/>
            <a:ext cx="4986649" cy="3468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360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870" y="1883635"/>
            <a:ext cx="4700680" cy="108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300367"/>
            <a:ext cx="4276984" cy="3293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960" y="3296459"/>
            <a:ext cx="4894587" cy="3427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170B3E8-D69B-B7A0-6298-05F10191F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373F08-5C81-2B4B-39E6-2EDEA768D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47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1" y="1870066"/>
            <a:ext cx="3996084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64" y="3303884"/>
            <a:ext cx="4248102" cy="328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304008"/>
            <a:ext cx="4986649" cy="341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45AEA7-5299-3E6A-3053-E7EE7DA2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351763" cy="2154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961B90-AC46-CA73-ED7C-92C3CE8D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39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67" y="1873995"/>
            <a:ext cx="4616886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2004"/>
            <a:ext cx="4276984" cy="337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651" y="3332041"/>
            <a:ext cx="4955206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259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0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55" y="1879161"/>
            <a:ext cx="4076077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274253"/>
            <a:ext cx="4239901" cy="334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929" y="3258116"/>
            <a:ext cx="4986649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8D0B8F-1802-5818-A962-B3821B6F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CF9EC3-298A-1E02-AB23-9620BEBF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7633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3083"/>
            <a:ext cx="6351763" cy="20005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71568"/>
            <a:ext cx="6101697" cy="200055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7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graph of battery charging and battery charging&#10;&#10;Description automatically generated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6" y="1093862"/>
            <a:ext cx="3658994" cy="2743200"/>
          </a:xfrm>
          <a:prstGeom prst="rect">
            <a:avLst/>
          </a:prstGeom>
        </p:spPr>
      </p:pic>
      <p:pic>
        <p:nvPicPr>
          <p:cNvPr id="14" name="Picture 13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96" y="1093862"/>
            <a:ext cx="3658994" cy="2743200"/>
          </a:xfrm>
          <a:prstGeom prst="rect">
            <a:avLst/>
          </a:prstGeom>
        </p:spPr>
      </p:pic>
      <p:pic>
        <p:nvPicPr>
          <p:cNvPr id="16" name="Picture 15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" y="3843232"/>
            <a:ext cx="3658994" cy="2743200"/>
          </a:xfrm>
          <a:prstGeom prst="rect">
            <a:avLst/>
          </a:prstGeom>
        </p:spPr>
      </p:pic>
      <p:pic>
        <p:nvPicPr>
          <p:cNvPr id="18" name="Picture 17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2D011D0-748C-C529-9294-7BD8B0D4B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2" y="3843232"/>
            <a:ext cx="3658994" cy="2743200"/>
          </a:xfrm>
          <a:prstGeom prst="rect">
            <a:avLst/>
          </a:prstGeom>
        </p:spPr>
      </p:pic>
      <p:pic>
        <p:nvPicPr>
          <p:cNvPr id="20" name="Picture 19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3" y="3843232"/>
            <a:ext cx="36589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90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53159"/>
            <a:ext cx="3797536" cy="3180437"/>
          </a:xfrm>
          <a:prstGeom prst="rect">
            <a:avLst/>
          </a:prstGeom>
        </p:spPr>
      </p:pic>
      <p:pic>
        <p:nvPicPr>
          <p:cNvPr id="5" name="Content Placeholder 4" descr="A graph of a graph with colored lines&#10;&#10;Description automatically generated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53159"/>
            <a:ext cx="3797536" cy="3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12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2986387"/>
            <a:ext cx="3797536" cy="3113980"/>
          </a:xfrm>
          <a:prstGeom prst="rect">
            <a:avLst/>
          </a:prstGeom>
        </p:spPr>
      </p:pic>
      <p:pic>
        <p:nvPicPr>
          <p:cNvPr id="9" name="Picture 8" descr="A graph of a number of cells&#10;&#10;Description automatically generated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2986387"/>
            <a:ext cx="3797536" cy="3113980"/>
          </a:xfrm>
          <a:prstGeom prst="rect">
            <a:avLst/>
          </a:prstGeom>
        </p:spPr>
      </p:pic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90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00" y="1873995"/>
            <a:ext cx="4585820" cy="110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23" y="3265524"/>
            <a:ext cx="4276984" cy="336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0891" y="3332041"/>
            <a:ext cx="4834725" cy="335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C377A9-2410-3057-73D4-BB4945B30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r="-195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971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3" y="191579"/>
            <a:ext cx="3719418" cy="27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7" y="1879161"/>
            <a:ext cx="3985873" cy="113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64" y="3314646"/>
            <a:ext cx="4239901" cy="326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</a:t>
            </a:r>
            <a:r>
              <a:rPr lang="en-US" sz="1600">
                <a:solidFill>
                  <a:srgbClr val="000000"/>
                </a:solidFill>
                <a:latin typeface="Corbel"/>
              </a:rPr>
              <a:t>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FFDE1-2FEE-7927-75EB-9C314EC63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31" y="3258116"/>
            <a:ext cx="4972045" cy="350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/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 </m:t>
                    </m:r>
                  </m:oMath>
                </a14:m>
                <a:r>
                  <a:rPr lang="en-US"/>
                  <a:t>GED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/>
                  <a:t> buses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2B5622-0E6C-E5FD-CFBE-1E417B391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2" y="2876016"/>
                <a:ext cx="2176906" cy="461473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E9252C28-8B29-AD40-DEE3-AD9DFBD6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15389"/>
            <a:ext cx="6821782" cy="21544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0C6177-0665-492B-42A6-9CFD607E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63874"/>
            <a:ext cx="6101697" cy="21544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94185" y="4981759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83788" y="491719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2780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8555" y="1830452"/>
            <a:ext cx="6035607" cy="45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252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34313"/>
            <a:ext cx="5449060" cy="119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3171383"/>
            <a:ext cx="4967211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199129"/>
            <a:ext cx="5465054" cy="155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EEB6B-CB39-AB18-086D-C2DA9117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36" y="3171383"/>
            <a:ext cx="4476944" cy="36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12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extLst>
              <a:ext uri="{FF2B5EF4-FFF2-40B4-BE49-F238E27FC236}">
                <a16:creationId xmlns:a16="http://schemas.microsoft.com/office/drawing/2014/main" id="{92B0D2CD-D980-0E9F-A181-C3445E5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490" y="1600200"/>
            <a:ext cx="48768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0943D96-0532-83A7-2FBB-48F6473F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1" y="1632709"/>
            <a:ext cx="48767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929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64466"/>
            <a:ext cx="5449060" cy="113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898" y="3171383"/>
            <a:ext cx="4765229" cy="220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1106"/>
            <a:ext cx="5087060" cy="1239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998" y="3171383"/>
            <a:ext cx="4709106" cy="1913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6946" y="5208684"/>
            <a:ext cx="5465054" cy="15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9127694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>
            <a:extLst>
              <a:ext uri="{FF2B5EF4-FFF2-40B4-BE49-F238E27FC236}">
                <a16:creationId xmlns:a16="http://schemas.microsoft.com/office/drawing/2014/main" id="{3B607CBF-5985-8CF5-2F73-E1F577D1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526" y="1428099"/>
            <a:ext cx="4019939" cy="30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EB890-85C2-FD01-D7E3-68460EAD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19" y="3611598"/>
            <a:ext cx="3855098" cy="2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5059DFC-AD3E-EA81-B7DB-31007D5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4" y="1347365"/>
            <a:ext cx="4235229" cy="31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011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1850485"/>
            <a:ext cx="5449060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66191"/>
            <a:ext cx="4867954" cy="221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5512485"/>
            <a:ext cx="5087060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12951"/>
            <a:ext cx="4656834" cy="1969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515" y="5179764"/>
            <a:ext cx="5433352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</p:spTree>
    <p:extLst>
      <p:ext uri="{BB962C8B-B14F-4D97-AF65-F5344CB8AC3E}">
        <p14:creationId xmlns:p14="http://schemas.microsoft.com/office/powerpoint/2010/main" val="39607981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3" y="1572426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142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98" y="1850485"/>
            <a:ext cx="5132735" cy="116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36" y="3176444"/>
            <a:ext cx="4867954" cy="2190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00E52-09FD-6F70-2DEC-B4A1C79D7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27" y="5512485"/>
            <a:ext cx="5021478" cy="1236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140" y="3083614"/>
            <a:ext cx="4656834" cy="182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5728" y="5179764"/>
            <a:ext cx="5086926" cy="1570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0.787 0.796 0.782]'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=4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0.9 1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595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400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822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3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55325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b="1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89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740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3" y="1572426"/>
            <a:ext cx="5867399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37816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/>
                  <a:t>MP</a:t>
                </a:r>
                <a:r>
                  <a:rPr lang="en-US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/>
                  <a:t>OPF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87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079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05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/>
                  <a:t>MP</a:t>
                </a:r>
                <a:r>
                  <a:rPr lang="en-US" sz="3200">
                    <a:solidFill>
                      <a:srgbClr val="FF0000"/>
                    </a:solidFill>
                  </a:rPr>
                  <a:t>D</a:t>
                </a:r>
                <a:r>
                  <a:rPr lang="en-US" sz="3200"/>
                  <a:t>OPF Verification: </a:t>
                </a:r>
                <a:br>
                  <a:rPr lang="en-US" sz="3200" b="1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t="-4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>
            <a:extLst>
              <a:ext uri="{FF2B5EF4-FFF2-40B4-BE49-F238E27FC236}">
                <a16:creationId xmlns:a16="http://schemas.microsoft.com/office/drawing/2014/main" id="{3C2BEF07-4004-187F-53C7-529EAFC9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BDB7FA-579C-A9ED-7A91-F583956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74" y="1572426"/>
            <a:ext cx="5867397" cy="4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650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99" y="191579"/>
            <a:ext cx="3758208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25304"/>
            <a:ext cx="4986923" cy="120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144162"/>
            <a:ext cx="5082334" cy="360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3217976"/>
            <a:ext cx="3850410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184082"/>
            <a:ext cx="5008398" cy="156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1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3200" b="1"/>
                  <a:t>MP</a:t>
                </a:r>
                <a:r>
                  <a:rPr lang="en-US" sz="3200" b="1">
                    <a:solidFill>
                      <a:srgbClr val="FF0000"/>
                    </a:solidFill>
                  </a:rPr>
                  <a:t>D</a:t>
                </a:r>
                <a:r>
                  <a:rPr lang="en-US" sz="3200" b="1"/>
                  <a:t>OPF Verified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l="-1822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39528"/>
            <a:ext cx="4986923" cy="117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3219258"/>
            <a:ext cx="5082334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865" y="3217976"/>
            <a:ext cx="3826664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92" y="5212952"/>
            <a:ext cx="5008398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8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26B1B22C-C74D-B7FE-B1B5-FF3FF4E4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692" y="191579"/>
            <a:ext cx="3719422" cy="27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" y="1852298"/>
            <a:ext cx="4986923" cy="11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03A00-1CD2-A3DA-86E9-01B5A415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15" y="3219258"/>
            <a:ext cx="4893601" cy="345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E82A8-0D3F-ED4F-244E-B433E61C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963" y="3217976"/>
            <a:ext cx="3778468" cy="1729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65926-5163-2F4B-68CF-94F8F95C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513" y="5212952"/>
            <a:ext cx="5005355" cy="150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83E3574-324F-2F24-AEDE-81ED1333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7DC5A1E-915B-C53E-2002-88030676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9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1648-3717-9679-0C8C-43BF7655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9" y="1139546"/>
            <a:ext cx="10063163" cy="1272756"/>
          </a:xfrm>
        </p:spPr>
        <p:txBody>
          <a:bodyPr/>
          <a:lstStyle/>
          <a:p>
            <a:r>
              <a:rPr lang="en-US"/>
              <a:t>MPDOPF: Mapping of Decentralized Variables to Centralized Variables done, everything packed into a structure suitable for OpenDSS Validation.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</p:spPr>
            <p:txBody>
              <a:bodyPr/>
              <a:lstStyle/>
              <a:p>
                <a:r>
                  <a:rPr lang="en-US" sz="2000"/>
                  <a:t>I had node numbers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/>
                  <a:t> Areas like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1:41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1:19, 1:20, 1:54</m:t>
                    </m:r>
                  </m:oMath>
                </a14:m>
                <a:r>
                  <a:rPr lang="en-US" sz="2000"/>
                  <a:t> but not a way to know which nodes do they refer to in the real ‘centralized’ system.</a:t>
                </a:r>
              </a:p>
              <a:p>
                <a:r>
                  <a:rPr lang="en-US" sz="2000"/>
                  <a:t>I (manually) created a mapping between the two.</a:t>
                </a:r>
              </a:p>
              <a:p>
                <a:r>
                  <a:rPr lang="en-US" sz="2000"/>
                  <a:t>I then used the mapping scheme to collate all ‘area information’ after optimization into a ‘system information’ for validating against OpenDSS.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94C53-1DC8-9FBC-E294-2C4D9185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580830"/>
                <a:ext cx="3853237" cy="3954365"/>
              </a:xfrm>
              <a:blipFill>
                <a:blip r:embed="rId2"/>
                <a:stretch>
                  <a:fillRect l="-3797" t="-2773" r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93AF-92E6-FAEA-EFC54003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11" y="2111910"/>
            <a:ext cx="6437673" cy="44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756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D70-DECC-C50D-18F4-744D03E9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9962E-FED2-5ED5-4426-14EB38A2416B}"/>
              </a:ext>
            </a:extLst>
          </p:cNvPr>
          <p:cNvSpPr txBox="1"/>
          <p:nvPr/>
        </p:nvSpPr>
        <p:spPr>
          <a:xfrm>
            <a:off x="6434492" y="1624365"/>
            <a:ext cx="5447211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Feasibility of Solution</a:t>
            </a:r>
            <a:r>
              <a:rPr lang="en-US"/>
              <a:t>: Forward-Backward Sweep in </a:t>
            </a:r>
            <a:r>
              <a:rPr lang="en-US" err="1"/>
              <a:t>GridLab</a:t>
            </a:r>
            <a:r>
              <a:rPr lang="en-US"/>
              <a:t>-D.</a:t>
            </a:r>
          </a:p>
          <a:p>
            <a:r>
              <a:rPr lang="en-US"/>
              <a:t>They check violation of node voltages between the simulation and the </a:t>
            </a:r>
            <a:r>
              <a:rPr lang="en-US" err="1"/>
              <a:t>GridLab</a:t>
            </a:r>
            <a:r>
              <a:rPr lang="en-US"/>
              <a:t>-D </a:t>
            </a:r>
            <a:r>
              <a:rPr lang="en-US" err="1"/>
              <a:t>powerflow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Optimality of Solution</a:t>
            </a:r>
            <a:r>
              <a:rPr lang="en-US"/>
              <a:t>:</a:t>
            </a:r>
          </a:p>
          <a:p>
            <a:r>
              <a:rPr lang="en-US"/>
              <a:t>The authors argue that a) computing (even for verifying) Multi-Period NL OPF can be computationally too expensive and b) the solution to a ‘</a:t>
            </a:r>
            <a:r>
              <a:rPr lang="en-US" b="1"/>
              <a:t>D</a:t>
            </a:r>
            <a:r>
              <a:rPr lang="en-US"/>
              <a:t>ecoupled’ </a:t>
            </a:r>
            <a:r>
              <a:rPr lang="en-US" b="1"/>
              <a:t>NL</a:t>
            </a:r>
            <a:r>
              <a:rPr lang="en-US"/>
              <a:t>-O</a:t>
            </a:r>
            <a:r>
              <a:rPr lang="en-US" b="1"/>
              <a:t>P</a:t>
            </a:r>
            <a:r>
              <a:rPr lang="en-US"/>
              <a:t>F (with battery set points already assigned by the Full Horizon </a:t>
            </a:r>
            <a:r>
              <a:rPr lang="en-US" b="1"/>
              <a:t>SOCP</a:t>
            </a:r>
            <a:r>
              <a:rPr lang="en-US"/>
              <a:t> OPF will provide an even lower optimal value compared to the Full Horizon </a:t>
            </a:r>
            <a:r>
              <a:rPr lang="en-US" b="1"/>
              <a:t>NLP</a:t>
            </a:r>
            <a:r>
              <a:rPr lang="en-US"/>
              <a:t> OPF (7).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3DEDD-97E1-1395-04CC-1FF6151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94746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878E5-882D-A344-3FB4-42F82C6D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2B2-7950-761F-7F2F-4E096A8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91B8F-99F2-EA82-7FD9-C8A1F782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65" y="3226344"/>
            <a:ext cx="5335668" cy="7208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[nazir2020tpwrs]</a:t>
                </a:r>
              </a:p>
              <a:p>
                <a:endParaRPr lang="en-US"/>
              </a:p>
              <a:p>
                <a:r>
                  <a:rPr lang="en-US" b="1"/>
                  <a:t>Optimality of Solution:</a:t>
                </a:r>
              </a:p>
              <a:p>
                <a:r>
                  <a:rPr lang="en-US"/>
                  <a:t>They formulate their optimality gap as a comparison between the SOCP optimal value and </a:t>
                </a:r>
                <a:r>
                  <a:rPr lang="en-US" b="1"/>
                  <a:t>Decoupled NLP </a:t>
                </a:r>
                <a:r>
                  <a:rPr lang="en-US"/>
                  <a:t>optimal value (9), for each time-step, and taking the maximum optimality gap to show as the result.</a:t>
                </a:r>
              </a:p>
              <a:p>
                <a:r>
                  <a:rPr lang="en-US"/>
                  <a:t>For IEEE 123, they get a maximum optimality gap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2.1%</m:t>
                    </m:r>
                  </m:oMath>
                </a14:m>
                <a:r>
                  <a:rPr lang="en-US"/>
                  <a:t>. Violations against </a:t>
                </a:r>
                <a:r>
                  <a:rPr lang="en-US" err="1"/>
                  <a:t>GridLab</a:t>
                </a:r>
                <a:r>
                  <a:rPr lang="en-US"/>
                  <a:t>-D are </a:t>
                </a:r>
                <a:r>
                  <a:rPr lang="en-US" i="1"/>
                  <a:t>small</a:t>
                </a:r>
                <a:r>
                  <a:rPr lang="en-US"/>
                  <a:t>. (Feasible solution).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F10E2-77E3-70F9-280B-50A87D1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2862322"/>
              </a:xfrm>
              <a:prstGeom prst="rect">
                <a:avLst/>
              </a:prstGeom>
              <a:blipFill>
                <a:blip r:embed="rId3"/>
                <a:stretch>
                  <a:fillRect l="-894" t="-847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2CD00E-3371-2A52-9DFE-9BA1F261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65" y="2413317"/>
            <a:ext cx="4451432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01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2D1A-4B02-9F8A-B9EC-88E0F24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3FB-4547-C706-3978-B4730224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05959-A014-77AD-3124-4ACD2B85849A}"/>
              </a:ext>
            </a:extLst>
          </p:cNvPr>
          <p:cNvSpPr txBox="1"/>
          <p:nvPr/>
        </p:nvSpPr>
        <p:spPr>
          <a:xfrm>
            <a:off x="6434492" y="1624365"/>
            <a:ext cx="5447211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[nazir2020tpwrs]</a:t>
            </a:r>
          </a:p>
          <a:p>
            <a:endParaRPr lang="en-US"/>
          </a:p>
          <a:p>
            <a:r>
              <a:rPr lang="en-US" b="1"/>
              <a:t>Commentary on Solution Times:</a:t>
            </a:r>
          </a:p>
          <a:p>
            <a:r>
              <a:rPr lang="en-US"/>
              <a:t>Fig. (a) They see a similar trend in results as me when performing a Full Horizon NLP, with solution times becoming increasingly larger as the time-horizon increases.</a:t>
            </a:r>
          </a:p>
          <a:p>
            <a:endParaRPr lang="en-US"/>
          </a:p>
          <a:p>
            <a:r>
              <a:rPr lang="en-US"/>
              <a:t>Fig. (b) But their SOCP approach scales well, with solutions times increasingly almost linearly with time-horizon. For practical scenarios (day-ahead hourly simulation), their SOCP solution converges in under a minute.</a:t>
            </a:r>
          </a:p>
        </p:txBody>
      </p:sp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55C79C-A062-EC5D-C1C5-AD67ECF2E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1" y="1905162"/>
            <a:ext cx="5752684" cy="24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135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566B-2E41-2A32-72E1-74D73933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57C0-44B3-9E1F-4F0C-7D28F2D2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/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/>
                  <a:t>[usman2022tpwrs]</a:t>
                </a:r>
              </a:p>
              <a:p>
                <a:endParaRPr lang="en-US"/>
              </a:p>
              <a:p>
                <a:r>
                  <a:rPr lang="en-US" b="1"/>
                  <a:t>Feasibility and Optimality of Solution</a:t>
                </a:r>
                <a:r>
                  <a:rPr lang="en-US"/>
                  <a:t>: </a:t>
                </a:r>
              </a:p>
              <a:p>
                <a:r>
                  <a:rPr lang="en-US"/>
                  <a:t>They mainly showcase the benchmarks based on 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31</m:t>
                    </m:r>
                  </m:oMath>
                </a14:m>
                <a:r>
                  <a:rPr lang="en-US"/>
                  <a:t> bus system.</a:t>
                </a:r>
              </a:p>
              <a:p>
                <a:endParaRPr lang="en-US"/>
              </a:p>
              <a:p>
                <a:r>
                  <a:rPr lang="en-US"/>
                  <a:t>They solve the full horizon (day-ahead hourly) OPF MINLP OPF in </a:t>
                </a:r>
                <a:r>
                  <a:rPr lang="en-US" err="1"/>
                  <a:t>JuMP</a:t>
                </a:r>
                <a:r>
                  <a:rPr lang="en-US"/>
                  <a:t> using BONMIN solver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compare its objective function against their own linearized method (here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).</a:t>
                </a:r>
              </a:p>
              <a:p>
                <a:endParaRPr lang="en-US"/>
              </a:p>
              <a:p>
                <a:r>
                  <a:rPr lang="en-US"/>
                  <a:t>They get an optimality gap of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Infeasibilities are detected based on box-constraints (line-limits breached, bus voltage limits breached, etc.).</a:t>
                </a:r>
              </a:p>
              <a:p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741F1-342F-9981-CE74-A45DD661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492" y="1624365"/>
                <a:ext cx="5447211" cy="5078313"/>
              </a:xfrm>
              <a:prstGeom prst="rect">
                <a:avLst/>
              </a:prstGeom>
              <a:blipFill>
                <a:blip r:embed="rId2"/>
                <a:stretch>
                  <a:fillRect l="-894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E79707-8244-169D-9E65-BE9B49C8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2067670"/>
            <a:ext cx="2036560" cy="7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098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F127-9B6D-F8C5-3172-C4D3822A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CDAB-0ECD-289F-56B5-23695DCB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other authors validate their OPF results?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884A8-7D4B-9046-770C-866D0ECFE9B9}"/>
              </a:ext>
            </a:extLst>
          </p:cNvPr>
          <p:cNvSpPr txBox="1"/>
          <p:nvPr/>
        </p:nvSpPr>
        <p:spPr>
          <a:xfrm>
            <a:off x="6434492" y="1624365"/>
            <a:ext cx="544721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[agrawal2022tpwrs]</a:t>
            </a:r>
          </a:p>
          <a:p>
            <a:endParaRPr lang="en-US"/>
          </a:p>
          <a:p>
            <a:r>
              <a:rPr lang="en-US"/>
              <a:t>Other authors, sometimes use a different solution paradigm, and compare it against MATLAB’s </a:t>
            </a:r>
            <a:r>
              <a:rPr lang="en-US" err="1"/>
              <a:t>fmincon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38395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C9F8-FC97-3FC0-3B34-ED78B082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008DDEA-2652-8D5D-68BC-432E8BF4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78050"/>
            <a:ext cx="4903788" cy="3660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F055111-53A8-0296-7D32-69E1603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92206A-94F6-7E6B-2BAA-FF22E83C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4043363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5D439B-A736-A22C-0DF1-BFB4DA97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2178050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4C3B0-98A3-6AC2-E46B-05B2D18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75" y="4041775"/>
            <a:ext cx="2417763" cy="1797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MPCOPF Simulation has been verified for X% PVs and Y% Batteries</a:t>
                </a:r>
                <a:b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2000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≤</m:t>
                    </m:r>
                    <m:r>
                      <a:rPr lang="en-US" sz="20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</m:oMath>
                </a14:m>
                <a:r>
                  <a:rPr lang="en-US" sz="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 because of long simulation time.</a:t>
                </a:r>
                <a:endParaRPr lang="en-US" sz="2800" b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93EFE3-3C76-693B-F28D-0CB0DCBB1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7"/>
                <a:stretch>
                  <a:fillRect l="-63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439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288056-D620-6949-F0CC-0F5C89095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A1899D-FEBB-511F-BBEC-84EE9BE5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" y="2248664"/>
            <a:ext cx="514421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A38BF-09C7-2B91-F346-2815D64D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8664"/>
            <a:ext cx="5568776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C2AA4B09-1611-393B-7CA8-1C3B3FF0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21" y="3632433"/>
            <a:ext cx="3827319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6516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C62D-EDA2-9EC7-30A1-CBD3FE3F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F5A000-2302-2B21-80E9-1E9DA5D1A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7513A-DB8C-C580-8938-B81147E3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3" y="1909205"/>
            <a:ext cx="5172797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60BC9-3954-AE05-037B-BFCD4EFD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3" y="3214396"/>
            <a:ext cx="5039428" cy="3419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53B77-D98C-8875-BBEF-E0F47C3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7DB1E450-A553-146E-ADC7-8560CC4D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87" y="3429000"/>
            <a:ext cx="4447310" cy="333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76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AA9A-176C-E243-EC7F-A0D8E132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CB2618-4648-2FBB-1685-5BAD089E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FCBF3-BBEC-4FF5-8ABD-D0107F3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28" y="1909205"/>
            <a:ext cx="4755166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99421-ED5D-8E4E-6953-FAC1CB1D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16513"/>
            <a:ext cx="5039428" cy="32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C0163-7349-F593-3955-773F079F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678" y="1909289"/>
            <a:ext cx="5973009" cy="1305107"/>
          </a:xfrm>
          <a:prstGeom prst="rect">
            <a:avLst/>
          </a:prstGeom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3F4A8295-21A4-2F5B-1D2D-2E1B639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69487" y="3429000"/>
            <a:ext cx="4447310" cy="33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5921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54A-209A-E5E3-6E13-DDDC2E3D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1164A4-9766-A032-62F5-F3D3D9244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ECD6E7-519E-24C5-C230-B4477FD5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17" y="1909205"/>
            <a:ext cx="5124789" cy="123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FB223-E5E6-E900-BAA4-EE14D432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393075"/>
            <a:ext cx="5039428" cy="3062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31C6E-DAAC-31CC-7AA0-8302D2A1D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678" y="1945215"/>
            <a:ext cx="5973009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FC7F138-E0CB-3734-26D6-23286718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82" y="3328681"/>
            <a:ext cx="4313845" cy="32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2499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3F853-EC1B-B2E2-08FF-B8BA9863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44AF92-E6DF-7A19-702E-ECFC1EA57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D3C8DC-D41D-799C-BD85-90222962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461113" y="1945215"/>
            <a:ext cx="4821180" cy="1169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337FC-A627-380E-7901-C231495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13" y="3429000"/>
            <a:ext cx="5039428" cy="2794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FCF9E-2BDD-4C10-3B0B-5B4DE8A96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613" y="1945215"/>
            <a:ext cx="5819138" cy="1233255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F85D7461-EAE9-E6D0-94D1-998CB56F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1" y="3429199"/>
            <a:ext cx="4262643" cy="31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525" y="100352"/>
            <a:ext cx="2024476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06232"/>
            <a:ext cx="2024474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705551"/>
            <a:ext cx="2022585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201" y="3438541"/>
            <a:ext cx="4973651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420348"/>
            <a:ext cx="4712939" cy="3271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465" y="1562474"/>
            <a:ext cx="3840719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493872" y="4873445"/>
            <a:ext cx="3291921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855122" y="4873446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8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AD58-96D2-A9FC-5829-188C5A29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2747-4966-1272-B8B3-FA484209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Latest Slides End Here.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1D7C43F-70BC-B708-5659-CA39C70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Slides Follow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B9B1E54-C47F-428B-3421-60B19F73D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9" name="Picture 98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1BA04F26-6D45-8E0F-D6BB-21CE8A10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0" r="19269" b="2"/>
          <a:stretch/>
        </p:blipFill>
        <p:spPr>
          <a:xfrm>
            <a:off x="4222506" y="502156"/>
            <a:ext cx="3746987" cy="3392553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E4FF4A1-D788-9C3E-1B76-4B117B41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143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48D9-F494-083D-28FA-A222F1EB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30F937-F6E2-92C8-449B-489A9DFF8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33BCA8-36DE-74B0-6A7F-5D41EDBE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09" y="1996148"/>
            <a:ext cx="5124789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F566-8CF6-634D-02DC-A55611AB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1908"/>
            <a:ext cx="5110230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037A8-DC3B-1571-4A24-FF734D16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45215"/>
            <a:ext cx="5633932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A737D04-54FF-715A-C8D9-B49C04F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42" y="3335179"/>
            <a:ext cx="4223657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6950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7D55-46D9-457D-8102-A7E15B28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F820D-0D2A-1C3C-705E-4417E3D1F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2B60-A520-9A89-1009-1F379474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1961024"/>
            <a:ext cx="3976404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70405-0E8F-8E0F-328E-ADAAAA28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197" y="3335179"/>
            <a:ext cx="4802796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56DE5-B57E-4C30-8575-019B67B2F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58052"/>
            <a:ext cx="4909793" cy="142339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02740EC-EA9C-7664-E04C-71E0285A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5441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FDAC-AA55-CEEA-2CE9-5958F94DF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C55320-DDAA-1750-631F-7B56C11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e&#10;&#10;Description automatically generated">
            <a:extLst>
              <a:ext uri="{FF2B5EF4-FFF2-40B4-BE49-F238E27FC236}">
                <a16:creationId xmlns:a16="http://schemas.microsoft.com/office/drawing/2014/main" id="{D781C806-C982-472F-04A7-66C04514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67" y="2054828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e&#10;&#10;Description automatically generated with medium confidence">
            <a:extLst>
              <a:ext uri="{FF2B5EF4-FFF2-40B4-BE49-F238E27FC236}">
                <a16:creationId xmlns:a16="http://schemas.microsoft.com/office/drawing/2014/main" id="{D454FBF9-0F2C-679A-155D-60D1B7D4D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" y="205482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707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E3F9-2F49-E8FC-40AC-3D9F5D02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E21EE-A90D-2F2A-FC56-45615EC68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2A385C-7B68-2E4D-BC9D-DA7A5431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208" y="1961024"/>
            <a:ext cx="349238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E138-F0C1-28EC-BCC3-C81FAFF64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98" y="3335179"/>
            <a:ext cx="4792193" cy="335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22F75-2DB2-7E77-E646-738CC370E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56" y="1871525"/>
            <a:ext cx="4909793" cy="13964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F596ACC-FAEA-A4E4-6062-AC6BC77B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429000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11814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BFDF-8916-319E-4D2E-DEF22E5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br>
                  <a:rPr lang="en-US" b="1"/>
                </a:b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</a:t>
                </a:r>
                <a:r>
                  <a:rPr lang="en-US" b="1"/>
                  <a:t> </a:t>
                </a:r>
                <a:r>
                  <a:rPr lang="en-US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terminated at 100 micro-iterations</a:t>
                </a: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7282DA-7FF3-B7EC-67AF-E5921C0AD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241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battery charging&#10;&#10;Description automatically generated">
            <a:extLst>
              <a:ext uri="{FF2B5EF4-FFF2-40B4-BE49-F238E27FC236}">
                <a16:creationId xmlns:a16="http://schemas.microsoft.com/office/drawing/2014/main" id="{1A16B4EA-C0CA-14FC-17A5-DFBA49E1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" y="2232110"/>
            <a:ext cx="5333559" cy="3998645"/>
          </a:xfrm>
          <a:prstGeom prst="rect">
            <a:avLst/>
          </a:prstGeom>
        </p:spPr>
      </p:pic>
      <p:pic>
        <p:nvPicPr>
          <p:cNvPr id="7" name="Picture 6" descr="A graph of battery charging&#10;&#10;Description automatically generated">
            <a:extLst>
              <a:ext uri="{FF2B5EF4-FFF2-40B4-BE49-F238E27FC236}">
                <a16:creationId xmlns:a16="http://schemas.microsoft.com/office/drawing/2014/main" id="{8AA3DB26-40F8-572C-71C4-BB4CA079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18" y="2232110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86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C0E-AC07-FC77-4B75-02D1FDF6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681186-AFAC-22F9-4540-5791D1637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6141E7-D728-69C5-D888-3D11211B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1996148"/>
            <a:ext cx="4985730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103C-45BA-F0CF-2693-857DD75B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989" y="3582311"/>
            <a:ext cx="5110230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9DE9-CCCA-51F6-38BD-41FB38B59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1979022"/>
            <a:ext cx="5633932" cy="1165641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138E460-1050-72DC-503F-8E2A40BF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221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04F2-4067-DD23-DCA6-9AE970C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4718A1-F87E-9B2C-6F22-C38E5DB77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8A006F71-1DA4-0FB8-C55D-A1CC36014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7" y="2148135"/>
            <a:ext cx="5333559" cy="3998645"/>
          </a:xfrm>
          <a:prstGeom prst="rect">
            <a:avLst/>
          </a:prstGeom>
        </p:spPr>
      </p:pic>
      <p:pic>
        <p:nvPicPr>
          <p:cNvPr id="13" name="Picture 12" descr="A graph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851650F-04F1-F8FA-B80E-EF420A0A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18" y="214813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46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ABE-03D6-1FB9-7456-5B35377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A44CBD-6646-42AC-EA66-D5557CC70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670BC5-B4A6-F3EE-1F4C-32CC7149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38" y="2039872"/>
            <a:ext cx="498573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80DD-C115-A3D6-E61D-35B6449BE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82311"/>
            <a:ext cx="5004661" cy="271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06474-2FEE-8444-6CCA-000B98F91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216" y="2012978"/>
            <a:ext cx="563393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68602D8-26BE-75E8-954E-1A9A8CA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6579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75AB-2183-110E-E9BE-A67BF518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4816C9-C198-1B56-8034-875A3CC8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FDC2F1-E9D2-5C25-6B36-DDCEFD6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39872"/>
            <a:ext cx="4766940" cy="11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163E8-32FF-F91D-F4B5-F900D086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73" y="3598785"/>
            <a:ext cx="5004661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4C9A2-32EF-9197-CFD7-9DE97B38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7532" y="2012978"/>
            <a:ext cx="5615300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46FBFC3-1840-38C2-1B76-29607B7F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0432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984A-36AE-BF02-B97F-1231D325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3CE25-3FC7-60B9-3B90-36FDD3898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49F40CC5-B117-171C-A237-C7BABA0B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5" y="2050161"/>
            <a:ext cx="5333559" cy="3998645"/>
          </a:xfrm>
          <a:prstGeom prst="rect">
            <a:avLst/>
          </a:prstGeom>
        </p:spPr>
      </p:pic>
      <p:pic>
        <p:nvPicPr>
          <p:cNvPr id="7" name="Picture 6" descr="A comparison of battery charging and battery charge&#10;&#10;Description automatically generated">
            <a:extLst>
              <a:ext uri="{FF2B5EF4-FFF2-40B4-BE49-F238E27FC236}">
                <a16:creationId xmlns:a16="http://schemas.microsoft.com/office/drawing/2014/main" id="{07619047-24A8-F7E8-1A5F-9EBDE5E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" y="2050161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8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A97A5-BF9B-0A10-378C-ACB6ED81A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16036-4A1D-1869-2694-F39F89DA705F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659C4-DB29-FC9B-3E7E-6ADFDBF7761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CC324-C11A-7796-4FD2-B210ECA67BD8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034EF-5FC3-32FF-32C5-8E9AA84ABBC6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1DA4E-1B0E-663F-1306-49DEDB869D62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EF686-471B-185A-D58F-DA78C1FBF694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69328787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03D-BCCD-DAB9-3891-6A65E695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DB9FD-EC8C-8D8A-2E5E-14FCB1CA9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BA0437-3000-7ECA-17AC-C1299105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33" y="2091250"/>
            <a:ext cx="4766940" cy="102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A5C66-00C6-8682-6725-532ACDB32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20" y="3579548"/>
            <a:ext cx="4432412" cy="26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FA9B3-0B92-E0DC-59A9-F25CD491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909" y="2020763"/>
            <a:ext cx="4426322" cy="109772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7403D7F-95A8-54FB-208C-8755F6C6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3" y="3335179"/>
            <a:ext cx="4223654" cy="3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40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355A-522B-4167-6B38-60E501D2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4FB4C7-AE3D-506E-7C05-1986445D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645807-1406-E8AF-F0D8-7F54BF70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98" y="2512420"/>
            <a:ext cx="5144218" cy="385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BC80-4460-250C-58E9-6F1D7C0C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986" y="2233021"/>
            <a:ext cx="5135675" cy="1195979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B85E816B-9233-C12C-DA81-4CD4E749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2421" y="3632433"/>
            <a:ext cx="3827318" cy="28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9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054-25BD-4E2F-937B-428A8382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8F4F3-4C3D-A0A5-1753-295E0E5F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D0797C-78B7-163A-D325-094212C4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1996148"/>
            <a:ext cx="5033671" cy="1217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AD2B7-0738-519E-1483-C4B9D5E3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79" y="3581908"/>
            <a:ext cx="4982208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C56AD-6831-03A8-612C-63D0027F4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5215"/>
            <a:ext cx="5047078" cy="1233255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04FA7F1F-9A7E-504A-A8AC-A74190E21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7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3137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591D-BBCD-E439-8729-0DBC008E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𝑩𝒂𝒕𝒕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80CD5-0028-7B06-B473-9CA87EFE6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36C700-F68E-DEB1-2E5A-7E7D5004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68" y="2007929"/>
            <a:ext cx="5033671" cy="119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3B52F-FC86-BB66-DAFB-81699442A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26" y="3581908"/>
            <a:ext cx="4783713" cy="271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4208B-A5A2-1DB7-F206-3486BA4A1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643" y="1949464"/>
            <a:ext cx="5047078" cy="1224757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2401663-C0B6-482C-A18A-7F5F7200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242" y="3335179"/>
            <a:ext cx="4223656" cy="31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9435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8E6A5-506C-3E33-BDBC-A3D10969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bg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8BCFE-8BB1-E44E-89AD-9C30B9AF8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0B14D0-CBAB-ED16-2135-697FC2B89628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MPCOPF Simulation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8482BC4-26B6-66AC-408C-DE6B142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70" y="2378265"/>
            <a:ext cx="5822476" cy="43668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/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These slides will show results 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/>
                  <a:t>-hour (hourly)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/>
                  <a:t> 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+ 10% </m:t>
                    </m:r>
                  </m:oMath>
                </a14:m>
                <a:r>
                  <a:rPr lang="en-US"/>
                  <a:t>Battery Simulation Validation for IEEE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/>
                  <a:t> system, but I’ve validated for many other percentage penetrations too, for smaller time-steps. </a:t>
                </a:r>
              </a:p>
              <a:p>
                <a:endParaRPr lang="en-US"/>
              </a:p>
              <a:p>
                <a:r>
                  <a:rPr lang="en-US"/>
                  <a:t>For example, even this simulation took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/>
                  <a:t> seconds on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/>
                  <a:t>GB Office PC.</a:t>
                </a:r>
              </a:p>
              <a:p>
                <a:r>
                  <a:rPr lang="en-US"/>
                  <a:t>Even for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increasing the GED penetration % increases the OPF solution time.</a:t>
                </a:r>
              </a:p>
              <a:p>
                <a:r>
                  <a:rPr lang="en-US"/>
                  <a:t>And even for small GED penetration percentage (10% each like the one done in these slides),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increases the simulation time by a lot.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B286D-A82B-E9B1-650B-E175C191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378265"/>
                <a:ext cx="5131837" cy="3416320"/>
              </a:xfrm>
              <a:prstGeom prst="rect">
                <a:avLst/>
              </a:prstGeom>
              <a:blipFill>
                <a:blip r:embed="rId4"/>
                <a:stretch>
                  <a:fillRect l="-948" t="-709" r="-1422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54825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431-2FFD-140F-D7C5-0CA66B5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US" sz="3100">
                    <a:solidFill>
                      <a:schemeClr val="tx1"/>
                    </a:solidFill>
                    <a:latin typeface="+mj-lt"/>
                  </a:rPr>
                  <a:t>MPCOPF Simulation has been verified for X% PVs and Y% Batteries</a:t>
                </a:r>
                <a:br>
                  <a:rPr lang="en-US" sz="310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Only for small horizons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+mj-lt"/>
                  </a:rPr>
                  <a:t>) because of long simulation time.</a:t>
                </a:r>
                <a:endParaRPr lang="en-US" sz="3100" b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56F837-7834-123E-CF98-D7CBF990A3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881" y="670218"/>
                <a:ext cx="10909640" cy="1065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B30F1E3-EA06-B825-FE56-4CBB5291C825}"/>
              </a:ext>
            </a:extLst>
          </p:cNvPr>
          <p:cNvGrpSpPr/>
          <p:nvPr/>
        </p:nvGrpSpPr>
        <p:grpSpPr>
          <a:xfrm>
            <a:off x="204670" y="2362833"/>
            <a:ext cx="4315427" cy="2191056"/>
            <a:chOff x="204670" y="2362833"/>
            <a:chExt cx="4315427" cy="21910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E924A1-756E-33B5-E21E-DFD6A094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70" y="2362833"/>
              <a:ext cx="4315427" cy="219105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7056B-E29A-E6EB-1300-E120D7456E64}"/>
                </a:ext>
              </a:extLst>
            </p:cNvPr>
            <p:cNvSpPr/>
            <p:nvPr/>
          </p:nvSpPr>
          <p:spPr>
            <a:xfrm>
              <a:off x="204670" y="266978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B07409-C79F-E19D-AB3E-4056B87D839B}"/>
              </a:ext>
            </a:extLst>
          </p:cNvPr>
          <p:cNvGrpSpPr/>
          <p:nvPr/>
        </p:nvGrpSpPr>
        <p:grpSpPr>
          <a:xfrm>
            <a:off x="204670" y="4651334"/>
            <a:ext cx="4448796" cy="2076740"/>
            <a:chOff x="204670" y="4651334"/>
            <a:chExt cx="4448796" cy="2076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3B90A-214A-801A-56E1-9EA7F76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70" y="4651334"/>
              <a:ext cx="4448796" cy="207674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E5949-C53C-B7DD-2217-EE541AA39A2F}"/>
                </a:ext>
              </a:extLst>
            </p:cNvPr>
            <p:cNvSpPr/>
            <p:nvPr/>
          </p:nvSpPr>
          <p:spPr>
            <a:xfrm>
              <a:off x="204670" y="4909559"/>
              <a:ext cx="186055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21F4A-B23E-B994-847A-BDA918A5C78E}"/>
              </a:ext>
            </a:extLst>
          </p:cNvPr>
          <p:cNvGrpSpPr/>
          <p:nvPr/>
        </p:nvGrpSpPr>
        <p:grpSpPr>
          <a:xfrm>
            <a:off x="7484770" y="2362833"/>
            <a:ext cx="4229690" cy="1800476"/>
            <a:chOff x="7466917" y="2330352"/>
            <a:chExt cx="4229690" cy="18004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6820CD-1AA4-D82D-1201-53C2080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6917" y="2330352"/>
              <a:ext cx="4229690" cy="180047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2CFCD-59DB-BB0B-E3AC-785806D4956E}"/>
                </a:ext>
              </a:extLst>
            </p:cNvPr>
            <p:cNvSpPr/>
            <p:nvPr/>
          </p:nvSpPr>
          <p:spPr>
            <a:xfrm>
              <a:off x="7484770" y="2637308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ADD86-DE6F-A918-6E73-37DE4B6CF47F}"/>
              </a:ext>
            </a:extLst>
          </p:cNvPr>
          <p:cNvGrpSpPr/>
          <p:nvPr/>
        </p:nvGrpSpPr>
        <p:grpSpPr>
          <a:xfrm>
            <a:off x="7484770" y="4553889"/>
            <a:ext cx="4334480" cy="1829055"/>
            <a:chOff x="7484770" y="4645894"/>
            <a:chExt cx="4334480" cy="18290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A7CBA7-7C14-E50C-8B96-E1B2001F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770" y="4645894"/>
              <a:ext cx="4334480" cy="18290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4AA20-B405-BFDE-5F31-1BC332DDE8F2}"/>
                </a:ext>
              </a:extLst>
            </p:cNvPr>
            <p:cNvSpPr/>
            <p:nvPr/>
          </p:nvSpPr>
          <p:spPr>
            <a:xfrm>
              <a:off x="7484770" y="4928609"/>
              <a:ext cx="1682976" cy="2286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359371-0366-6FFE-0BB7-1931959C5C67}"/>
              </a:ext>
            </a:extLst>
          </p:cNvPr>
          <p:cNvSpPr txBox="1"/>
          <p:nvPr/>
        </p:nvSpPr>
        <p:spPr>
          <a:xfrm>
            <a:off x="204670" y="1926834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8DE93-C362-AF91-3F98-F62F16ABE1D5}"/>
              </a:ext>
            </a:extLst>
          </p:cNvPr>
          <p:cNvSpPr txBox="1"/>
          <p:nvPr/>
        </p:nvSpPr>
        <p:spPr>
          <a:xfrm>
            <a:off x="7502623" y="192405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/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PVs +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1600"/>
                  <a:t> Batteries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E0F99-7A04-F7E2-D9F9-00B6790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87" y="3748035"/>
                <a:ext cx="2734492" cy="338554"/>
              </a:xfrm>
              <a:prstGeom prst="rect">
                <a:avLst/>
              </a:prstGeom>
              <a:blipFill>
                <a:blip r:embed="rId7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74253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27AC8-91D6-C83E-8B86-042D5393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757C-2B4B-1110-3E1F-0D23CF88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</a:rPr>
              <a:t>Current Issue: Some mismatch in MPCOPF results</a:t>
            </a:r>
            <a:br>
              <a:rPr lang="en-US" sz="3100">
                <a:solidFill>
                  <a:schemeClr val="tx1"/>
                </a:solidFill>
                <a:latin typeface="+mj-lt"/>
              </a:rPr>
            </a:br>
            <a:r>
              <a:rPr lang="en-US" sz="1600" b="0">
                <a:solidFill>
                  <a:schemeClr val="tx1"/>
                </a:solidFill>
                <a:latin typeface="+mj-lt"/>
              </a:rPr>
              <a:t>Seeming mismatch between specified (from OPF) and assigned values (into OpenDSS) for Battery Reactive Powers</a:t>
            </a:r>
            <a:endParaRPr lang="en-US" sz="31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B3B4B56A-470E-E973-466A-B2A1569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88344"/>
            <a:ext cx="3758184" cy="3062921"/>
          </a:xfrm>
          <a:prstGeom prst="rect">
            <a:avLst/>
          </a:prstGeom>
        </p:spPr>
      </p:pic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1AD47238-0370-5FE7-4DFC-59F793D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" y="2888344"/>
            <a:ext cx="3758184" cy="3062921"/>
          </a:xfrm>
          <a:prstGeom prst="rect">
            <a:avLst/>
          </a:prstGeom>
        </p:spPr>
      </p:pic>
      <p:pic>
        <p:nvPicPr>
          <p:cNvPr id="6" name="Picture 5" descr="A graph of a bus number&#10;&#10;Description automatically generated">
            <a:extLst>
              <a:ext uri="{FF2B5EF4-FFF2-40B4-BE49-F238E27FC236}">
                <a16:creationId xmlns:a16="http://schemas.microsoft.com/office/drawing/2014/main" id="{DE8E1F1D-6C67-2307-40D1-88083CE82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4"/>
            <a:ext cx="3758184" cy="30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638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A114-1E22-4D64-9B5D-DF2E6ACA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Currently Doing: Extracting Results on an Hourly (Time-step) Basis, for hourly comparison against OpenDSS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AFA11-E076-987F-7316-E6435C1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1" y="2036270"/>
            <a:ext cx="401058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A0F6-DC47-5AF7-0CF8-45A1A89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41" y="5302345"/>
            <a:ext cx="4525006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91298-0238-39AF-F4CA-D1D60B9F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91" y="5302345"/>
            <a:ext cx="4248743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1EAF6-5596-14FA-8218-A4665D49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6" y="2055322"/>
            <a:ext cx="4210638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570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r="-16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58" y="3191049"/>
            <a:ext cx="4498540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2699" y="3759668"/>
            <a:ext cx="3471302" cy="1373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885958" y="3814102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844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50%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191049"/>
            <a:ext cx="5082668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38967"/>
            <a:ext cx="3844051" cy="1493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03634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70" y="1222217"/>
                <a:ext cx="1984075" cy="646331"/>
              </a:xfrm>
              <a:prstGeom prst="rect">
                <a:avLst/>
              </a:prstGeom>
              <a:blipFill>
                <a:blip r:embed="rId8"/>
                <a:stretch>
                  <a:fillRect l="-2439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711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8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050" y="2034695"/>
            <a:ext cx="2652146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52045"/>
            <a:ext cx="5072656" cy="2680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87373"/>
            <a:ext cx="4737210" cy="3296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AA59AD-DC95-AFEF-71F4-F745E6E2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2521D-3CD6-E0E3-1371-C4C6266FDF41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ACA1C-AA1C-C845-1058-168FE2A1C1F9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6E341-29E3-F5FE-8EE1-9C342A455B4B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822A7-600E-FF5B-7AB9-2626ED2B47EF}"/>
              </a:ext>
            </a:extLst>
          </p:cNvPr>
          <p:cNvSpPr/>
          <p:nvPr/>
        </p:nvSpPr>
        <p:spPr>
          <a:xfrm>
            <a:off x="337537" y="6045945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4D8B7-4742-C4C7-91AC-D4A692E650B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63EA5-A954-6D41-92AB-BDB6967ACAD2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320751448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PVs,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361006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94" y="3285226"/>
            <a:ext cx="5082668" cy="311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870" y="3672832"/>
            <a:ext cx="3844051" cy="14260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593894" y="3864633"/>
            <a:ext cx="1476446" cy="1961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873774" y="3698859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/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Objective Function values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(Real Power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𝐿𝑜𝑠𝑠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and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System-wide Voltage snapshots </a:t>
                </a: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(shown in the next slides)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match.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AC191-ADCF-0685-FA8E-1C614916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126" y="984392"/>
                <a:ext cx="3234906" cy="1477328"/>
              </a:xfrm>
              <a:prstGeom prst="rect">
                <a:avLst/>
              </a:prstGeom>
              <a:blipFill>
                <a:blip r:embed="rId7"/>
                <a:stretch>
                  <a:fillRect l="-1498" t="-1626" b="-44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/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This slide: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=100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9B1AFD-C527-8DC7-255B-88E68E13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85" y="1222674"/>
                <a:ext cx="2064271" cy="646331"/>
              </a:xfrm>
              <a:prstGeom prst="rect">
                <a:avLst/>
              </a:prstGeom>
              <a:blipFill>
                <a:blip r:embed="rId8"/>
                <a:stretch>
                  <a:fillRect l="-2339" t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56285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 descr="A graph of a graph showing the number of the bus numbers&#10;&#10;Description automatically generated with medium confidence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2394520"/>
            <a:ext cx="2243138" cy="1814513"/>
          </a:xfrm>
          <a:prstGeom prst="rect">
            <a:avLst/>
          </a:prstGeom>
        </p:spPr>
      </p:pic>
      <p:pic>
        <p:nvPicPr>
          <p:cNvPr id="14" name="Picture 13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4334812"/>
            <a:ext cx="2243138" cy="1814513"/>
          </a:xfrm>
          <a:prstGeom prst="rect">
            <a:avLst/>
          </a:prstGeom>
        </p:spPr>
      </p:pic>
      <p:pic>
        <p:nvPicPr>
          <p:cNvPr id="9" name="Picture 8" descr="A graph of a graph showing the number of bus numbers&#10;&#10;Description automatically generated with medium confidence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2394520"/>
            <a:ext cx="2243138" cy="1814513"/>
          </a:xfrm>
          <a:prstGeom prst="rect">
            <a:avLst/>
          </a:prstGeom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0C78642-3383-F68D-3DDB-D6BEAA78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4" y="379414"/>
            <a:ext cx="2243138" cy="1814513"/>
          </a:xfrm>
          <a:prstGeom prst="rect">
            <a:avLst/>
          </a:prstGeom>
        </p:spPr>
      </p:pic>
      <p:pic>
        <p:nvPicPr>
          <p:cNvPr id="7" name="Picture 6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383727"/>
            <a:ext cx="2243138" cy="1814513"/>
          </a:xfrm>
          <a:prstGeom prst="rect">
            <a:avLst/>
          </a:prstGeom>
        </p:spPr>
      </p:pic>
      <p:pic>
        <p:nvPicPr>
          <p:cNvPr id="16" name="Picture 15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38" y="4334813"/>
            <a:ext cx="2243138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8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409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 descr="A graph of a bus number&#10;&#10;Description automatically generated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38061"/>
            <a:ext cx="2144713" cy="1738313"/>
          </a:xfrm>
          <a:prstGeom prst="rect">
            <a:avLst/>
          </a:prstGeom>
        </p:spPr>
      </p:pic>
      <p:pic>
        <p:nvPicPr>
          <p:cNvPr id="26" name="Picture 2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87" y="4548912"/>
            <a:ext cx="2143537" cy="1737360"/>
          </a:xfrm>
          <a:prstGeom prst="rect">
            <a:avLst/>
          </a:prstGeom>
        </p:spPr>
      </p:pic>
      <p:pic>
        <p:nvPicPr>
          <p:cNvPr id="20" name="Picture 19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8" y="438061"/>
            <a:ext cx="2144713" cy="1738313"/>
          </a:xfrm>
          <a:prstGeom prst="rect">
            <a:avLst/>
          </a:prstGeom>
        </p:spPr>
      </p:pic>
      <p:pic>
        <p:nvPicPr>
          <p:cNvPr id="24" name="Picture 23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36" y="2493963"/>
            <a:ext cx="2141105" cy="173736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78" y="2493963"/>
            <a:ext cx="2137246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47410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D28EAB-3475-397A-F172-F79F725B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2394520"/>
            <a:ext cx="2227549" cy="181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20426-FD73-1C27-A0CB-999E193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4334812"/>
            <a:ext cx="2227549" cy="1814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08B19-1BF3-716C-A30E-54B70CCD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368" y="2394520"/>
            <a:ext cx="2227549" cy="1814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393B3-69E7-F166-D4EB-520C6EB23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383727"/>
            <a:ext cx="2227549" cy="1814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4B9838-EAE4-4851-F880-BC6C876DD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632" y="4334813"/>
            <a:ext cx="2227549" cy="1814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Comparison with OpenDSS:</a:t>
                </a:r>
                <a:br>
                  <a:rPr lang="en-US" sz="440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System-wide Voltage Snapshots</a:t>
                </a:r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10%, 20%, 30%, 40%, 50%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lang="en-US" sz="20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lang="en-US" sz="2000" b="0" i="1" kern="12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lang="en-US" sz="4400" b="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6DFB33-EDCA-1309-7D02-93901106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1629" y="640080"/>
                <a:ext cx="4225290" cy="5578816"/>
              </a:xfrm>
              <a:blipFill>
                <a:blip r:embed="rId7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5269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Battery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6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70%, 80%, 90%, 100%,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1941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A12C2-E977-974F-B99D-41E814E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41" y="438061"/>
            <a:ext cx="2134004" cy="1738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2BCA9D-B615-3020-C567-C84A5F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638" y="4548912"/>
            <a:ext cx="2132834" cy="1737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55D27-64B3-3E0D-E0EB-DDB5C75D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082" y="438061"/>
            <a:ext cx="2134004" cy="1738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A6D16-DD8F-8612-3504-BBE827C76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9471" y="2493963"/>
            <a:ext cx="2132834" cy="1737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6881EE-310A-5663-9929-D70BADC13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784" y="2493963"/>
            <a:ext cx="2132834" cy="173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Comparison with OpenDSS:</a:t>
                </a:r>
                <a:b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System-wide Voltage Snapshots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  <a:t>PV and Battery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0%, 10%, 30%, 50%, 100%</m:t>
                    </m:r>
                  </m:oMath>
                </a14:m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j-ea"/>
                    <a:cs typeface="+mj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𝑇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= 1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9C38D7F-48A5-AC1B-C2FA-7DA21CC8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29" y="639592"/>
                <a:ext cx="4225290" cy="5578816"/>
              </a:xfrm>
              <a:prstGeom prst="rect">
                <a:avLst/>
              </a:prstGeom>
              <a:blipFill>
                <a:blip r:embed="rId7"/>
                <a:stretch>
                  <a:fillRect l="-1876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8212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96B6A2-3A95-3013-5037-17A52952E359}"/>
              </a:ext>
            </a:extLst>
          </p:cNvPr>
          <p:cNvGrpSpPr/>
          <p:nvPr/>
        </p:nvGrpSpPr>
        <p:grpSpPr>
          <a:xfrm>
            <a:off x="279662" y="1963803"/>
            <a:ext cx="11632676" cy="4653559"/>
            <a:chOff x="279662" y="1963803"/>
            <a:chExt cx="11632676" cy="4653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8" y="2309567"/>
                  <a:ext cx="4892511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8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6" y="4410588"/>
                  <a:ext cx="489251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96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8" y="6248030"/>
              <a:ext cx="5486400" cy="36933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2"/>
                  <a:ext cx="489251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996"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9"/>
                  <a:ext cx="489251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996" t="-4673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652852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Trying to benchmark the “Benchmark” Simulation against the “Original”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F62876-E46F-FF19-47F2-BA9AAAFD1767}"/>
              </a:ext>
            </a:extLst>
          </p:cNvPr>
          <p:cNvGrpSpPr/>
          <p:nvPr/>
        </p:nvGrpSpPr>
        <p:grpSpPr>
          <a:xfrm>
            <a:off x="336222" y="2029790"/>
            <a:ext cx="5637229" cy="3257133"/>
            <a:chOff x="279662" y="1963803"/>
            <a:chExt cx="11632676" cy="4658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C66437-12F4-EF4B-20FD-06BA93C74918}"/>
                </a:ext>
              </a:extLst>
            </p:cNvPr>
            <p:cNvSpPr/>
            <p:nvPr/>
          </p:nvSpPr>
          <p:spPr>
            <a:xfrm>
              <a:off x="279662" y="1963803"/>
              <a:ext cx="5486400" cy="394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2D057-6D50-ABBA-61D5-E5A42470737F}"/>
                </a:ext>
              </a:extLst>
            </p:cNvPr>
            <p:cNvSpPr txBox="1"/>
            <p:nvPr/>
          </p:nvSpPr>
          <p:spPr>
            <a:xfrm>
              <a:off x="279662" y="6248033"/>
              <a:ext cx="5486401" cy="3741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/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28A79E-50E4-AF83-1CBA-6448CC67B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9" y="2309567"/>
                  <a:ext cx="4892511" cy="374158"/>
                </a:xfrm>
                <a:prstGeom prst="rect">
                  <a:avLst/>
                </a:prstGeom>
                <a:blipFill>
                  <a:blip r:embed="rId2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/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6C3B06-64E9-ECDE-20E4-24CD2DBE1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2818152"/>
                  <a:ext cx="4892511" cy="1342566"/>
                </a:xfrm>
                <a:prstGeom prst="rect">
                  <a:avLst/>
                </a:prstGeom>
                <a:blipFill>
                  <a:blip r:embed="rId3"/>
                  <a:stretch>
                    <a:fillRect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/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1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(tunable*):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0348979-5CDB-B62D-673A-54D31E06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27" y="4410588"/>
                  <a:ext cx="4892511" cy="1100463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57A69C-BAEF-CDDC-8824-B6BF9D94BECA}"/>
                </a:ext>
              </a:extLst>
            </p:cNvPr>
            <p:cNvSpPr/>
            <p:nvPr/>
          </p:nvSpPr>
          <p:spPr>
            <a:xfrm>
              <a:off x="6425938" y="1963803"/>
              <a:ext cx="5486400" cy="3948258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62406B-2A0A-C2BB-993A-355AF5AE88BF}"/>
                </a:ext>
              </a:extLst>
            </p:cNvPr>
            <p:cNvSpPr txBox="1"/>
            <p:nvPr/>
          </p:nvSpPr>
          <p:spPr>
            <a:xfrm>
              <a:off x="6425937" y="6248033"/>
              <a:ext cx="5486401" cy="37415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/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A9BC0-25EB-2305-48E8-C90366ADC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4" y="2309567"/>
                  <a:ext cx="4892511" cy="374158"/>
                </a:xfrm>
                <a:prstGeom prst="rect">
                  <a:avLst/>
                </a:prstGeom>
                <a:blipFill>
                  <a:blip r:embed="rId5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/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70716E-60E1-70B9-FBB0-D3FCDF4AF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2818153"/>
                  <a:ext cx="4892511" cy="1342566"/>
                </a:xfrm>
                <a:prstGeom prst="rect">
                  <a:avLst/>
                </a:prstGeom>
                <a:blipFill>
                  <a:blip r:embed="rId6"/>
                  <a:stretch>
                    <a:fillRect r="-25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/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Like 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C00D4-B422-9733-9B0A-D7C54FFD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602" y="4318937"/>
                  <a:ext cx="4892511" cy="616259"/>
                </a:xfrm>
                <a:prstGeom prst="rect">
                  <a:avLst/>
                </a:prstGeom>
                <a:blipFill>
                  <a:blip r:embed="rId7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/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#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Batteries add more than just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new decision variables (which are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 to the simulation.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Incorporating them (while avoiding mixed-integer programming) requires specifying additional ‘soft-constraint’ objective functions to the optimizer, including an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“SCD penalty” function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and a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Corbel"/>
                    <a:ea typeface="+mn-ea"/>
                    <a:cs typeface="+mn-cs"/>
                  </a:rPr>
                  <a:t>“Deviation of terminal SOC from a reference SOC penalty”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function, which require additional unknown parameters (such as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FF"/>
                        </a:highligh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 my simulation). Ideally, these ‘soft-constraint’ function values in the result should be zero, but if this doesn’t happen, they cannot be truly compared to a ‘battery-free’ simulation.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D67CCE-E3E1-8337-9D71-E4D732C2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51" y="2085370"/>
                <a:ext cx="4444798" cy="3539430"/>
              </a:xfrm>
              <a:prstGeom prst="rect">
                <a:avLst/>
              </a:prstGeom>
              <a:blipFill>
                <a:blip r:embed="rId8"/>
                <a:stretch>
                  <a:fillRect l="-685" t="-516" r="-150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/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solidFill>
                <a:srgbClr val="C2A1D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*Note: The way the batteries are currently modeled, they can only be placed at a bus where there is already a DER. (So only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 are eligible to have a battery)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094270-9E8C-6FF6-4349-91DECFF4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2" y="5665510"/>
                <a:ext cx="5637229" cy="1015663"/>
              </a:xfrm>
              <a:prstGeom prst="rect">
                <a:avLst/>
              </a:prstGeom>
              <a:blipFill>
                <a:blip r:embed="rId9"/>
                <a:stretch>
                  <a:fillRect l="-324" t="-599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7821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BD9A-C245-8E21-5CFF-71AEAB4D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6752603" cy="332379"/>
          </a:xfrm>
        </p:spPr>
        <p:txBody>
          <a:bodyPr/>
          <a:lstStyle/>
          <a:p>
            <a:r>
              <a:rPr lang="en-US" sz="1800" b="0"/>
              <a:t>Trying to benchmark the “Benchmark” Simulation against the “Original”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CE601-D3D1-32F5-C32A-1D76C228AD9A}"/>
              </a:ext>
            </a:extLst>
          </p:cNvPr>
          <p:cNvSpPr txBox="1"/>
          <p:nvPr/>
        </p:nvSpPr>
        <p:spPr>
          <a:xfrm>
            <a:off x="3300953" y="876373"/>
            <a:ext cx="6094428" cy="1200329"/>
          </a:xfrm>
          <a:prstGeom prst="rect">
            <a:avLst/>
          </a:prstGeom>
          <a:solidFill>
            <a:srgbClr val="C2A1D3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But, if batteries are removed (unmodeled) from the MPOPF simulation, the previously mentioned complications are also avoided, and thus the two simulations can be compared toe-to-toe. This is what I’ve been doing recently.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CEF48E-BBD2-FFF2-5D38-C59124673525}"/>
              </a:ext>
            </a:extLst>
          </p:cNvPr>
          <p:cNvGrpSpPr/>
          <p:nvPr/>
        </p:nvGrpSpPr>
        <p:grpSpPr>
          <a:xfrm>
            <a:off x="263951" y="2355721"/>
            <a:ext cx="4398605" cy="3896563"/>
            <a:chOff x="279662" y="2752627"/>
            <a:chExt cx="4398605" cy="3896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967FAE-827A-37AD-878E-E0F56C4882DA}"/>
                </a:ext>
              </a:extLst>
            </p:cNvPr>
            <p:cNvSpPr/>
            <p:nvPr/>
          </p:nvSpPr>
          <p:spPr>
            <a:xfrm>
              <a:off x="279662" y="2752627"/>
              <a:ext cx="4398605" cy="3278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1CE30-A011-B5DF-88AB-7846604B48E2}"/>
                </a:ext>
              </a:extLst>
            </p:cNvPr>
            <p:cNvSpPr txBox="1"/>
            <p:nvPr/>
          </p:nvSpPr>
          <p:spPr>
            <a:xfrm>
              <a:off x="279662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“Benchmark” Simulation: MP-(C/D)-OPF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/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: Number of Time-Periods (tunable)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72B87-CCDF-36FE-DA8C-7F78D19AB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0" y="3039781"/>
                  <a:ext cx="3922467" cy="338554"/>
                </a:xfrm>
                <a:prstGeom prst="rect">
                  <a:avLst/>
                </a:prstGeom>
                <a:blipFill>
                  <a:blip r:embed="rId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/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06D45F-8910-1188-0E9A-B713671B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3462155"/>
                  <a:ext cx="392246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/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(tunable):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Batteries</a:t>
                  </a:r>
                  <a:r>
                    <a:rPr kumimoji="0" lang="en-US" sz="1600" b="0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#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(tunable*):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[0, 100%]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buses)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3D28F9-9461-2373-67BD-127C45B3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9" y="4784658"/>
                  <a:ext cx="392246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76"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BE44BC-74D7-3BBC-1A77-8A15F2D448A1}"/>
              </a:ext>
            </a:extLst>
          </p:cNvPr>
          <p:cNvGrpSpPr/>
          <p:nvPr/>
        </p:nvGrpSpPr>
        <p:grpSpPr>
          <a:xfrm>
            <a:off x="7623712" y="2355721"/>
            <a:ext cx="4398605" cy="3896563"/>
            <a:chOff x="5207308" y="2752627"/>
            <a:chExt cx="4398605" cy="38965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B23DA0-A288-7115-F609-ED1408023FB9}"/>
                </a:ext>
              </a:extLst>
            </p:cNvPr>
            <p:cNvSpPr/>
            <p:nvPr/>
          </p:nvSpPr>
          <p:spPr>
            <a:xfrm>
              <a:off x="5207308" y="2752627"/>
              <a:ext cx="4398605" cy="3278990"/>
            </a:xfrm>
            <a:prstGeom prst="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B4224-4BCD-F5E2-626A-3065AD3B9FD9}"/>
                </a:ext>
              </a:extLst>
            </p:cNvPr>
            <p:cNvSpPr txBox="1"/>
            <p:nvPr/>
          </p:nvSpPr>
          <p:spPr>
            <a:xfrm>
              <a:off x="5207308" y="6310636"/>
              <a:ext cx="4398605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“Original” Simulation: (C/D)-OPF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/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Time-dimension: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49439B-BAE4-4E23-E294-573192E6D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7" y="3039781"/>
                  <a:ext cx="3922467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76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/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: Number of Areas the system is divided into. The simulation becomes: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1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DMPOPF if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𝑛𝑢𝑚𝐴𝑟𝑒𝑎𝑠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(4)</m:t>
                      </m:r>
                    </m:oMath>
                  </a14:m>
                  <a:endPara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05F4A1-97AB-2AFF-C9E2-C75D40A52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3462155"/>
                  <a:ext cx="3922467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776" t="-169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/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DERs (fixed):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85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No Batteries: Equivalent to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0%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 buses)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9A47F5-4DCC-23B7-1A43-0AC5D56E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885" y="4708544"/>
                  <a:ext cx="392246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776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BF0200-260F-450F-F655-DAA83A7640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4662556" y="3995216"/>
            <a:ext cx="2961156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/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𝑛𝑢𝑚𝐴𝑟𝑒𝑎𝑠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(COPF)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𝐷𝐸𝑅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𝐵𝑎𝑡𝑡𝑒𝑟𝑖𝑒𝑠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9CAFB5-7504-C97D-39C7-25D95E3F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4" y="2652732"/>
                <a:ext cx="25182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7235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3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OpenDSS Powerflow with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774" y="2725218"/>
                <a:ext cx="3798147" cy="646331"/>
              </a:xfrm>
              <a:prstGeom prst="rect">
                <a:avLst/>
              </a:prstGeom>
              <a:blipFill>
                <a:blip r:embed="rId4"/>
                <a:stretch>
                  <a:fillRect l="-144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876634" y="800408"/>
            <a:ext cx="6552414" cy="1415772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Current Status: My MPCOPF line loss result matches with the previous COPF line loss results, which still is a little off the OpenDSS line loss. Voltages (on the next page) match closely, but not completely. I don’t know the cause of the slight mismatch.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(and whether it will blow up for bigger simulations, or not be an issue)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cxnSpLocks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CC912-D667-9801-42D9-F3000080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" y="3191049"/>
            <a:ext cx="5638222" cy="3305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F5810-B80D-F267-1585-99C1BB450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574" y="3644916"/>
            <a:ext cx="3238952" cy="6477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354202" y="2216180"/>
            <a:ext cx="4798639" cy="17029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AF96D-A6BE-3211-AA4C-2387CD9B87EF}"/>
              </a:ext>
            </a:extLst>
          </p:cNvPr>
          <p:cNvSpPr/>
          <p:nvPr/>
        </p:nvSpPr>
        <p:spPr>
          <a:xfrm>
            <a:off x="406400" y="4483100"/>
            <a:ext cx="1860550" cy="2476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C0B5-692C-4C17-0ADB-BBA2A398A67A}"/>
              </a:ext>
            </a:extLst>
          </p:cNvPr>
          <p:cNvSpPr/>
          <p:nvPr/>
        </p:nvSpPr>
        <p:spPr>
          <a:xfrm>
            <a:off x="7975374" y="3822684"/>
            <a:ext cx="1682976" cy="228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27" idx="0"/>
            <a:endCxn id="16" idx="2"/>
          </p:cNvCxnSpPr>
          <p:nvPr/>
        </p:nvCxnSpPr>
        <p:spPr>
          <a:xfrm flipH="1" flipV="1">
            <a:off x="6152841" y="2216180"/>
            <a:ext cx="2664021" cy="160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74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ED07C-F7BC-8C34-A762-79770863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6994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10" name="Picture 9" descr="A graph of a bus number&#10;&#10;Description automatically generated">
            <a:extLst>
              <a:ext uri="{FF2B5EF4-FFF2-40B4-BE49-F238E27FC236}">
                <a16:creationId xmlns:a16="http://schemas.microsoft.com/office/drawing/2014/main" id="{B3A44A62-6FC1-8035-00D9-83A07F85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5" y="1761485"/>
            <a:ext cx="58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232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</p:spPr>
            <p:txBody>
              <a:bodyPr/>
              <a:lstStyle/>
              <a:p>
                <a:r>
                  <a:rPr lang="en-US" sz="3600"/>
                  <a:t>IEEE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𝟏𝟐𝟑</m:t>
                    </m:r>
                    <m:r>
                      <a:rPr lang="en-US" sz="36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600"/>
                  <a:t>DER,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0% </m:t>
                    </m:r>
                  </m:oMath>
                </a14:m>
                <a:r>
                  <a:rPr lang="en-US" sz="3600"/>
                  <a:t>Batteries. COPF.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4B9256-BBF7-DE44-496B-35652E6ED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3991" y="173229"/>
                <a:ext cx="10063163" cy="502761"/>
              </a:xfrm>
              <a:blipFill>
                <a:blip r:embed="rId2"/>
                <a:stretch>
                  <a:fillRect l="-2786" t="-36145" b="-5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36B9B2-5A82-04B7-EA55-64D0E91D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283" y="3429000"/>
            <a:ext cx="3798146" cy="11968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/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Multi-Period Simulation, T = 1, Batteries at 0%,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650A8-5472-9A52-60C0-CEAF2AB30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0" y="2679052"/>
                <a:ext cx="7147932" cy="369332"/>
              </a:xfrm>
              <a:prstGeom prst="rect">
                <a:avLst/>
              </a:prstGeom>
              <a:blipFill>
                <a:blip r:embed="rId4"/>
                <a:stretch>
                  <a:fillRect l="-6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B0398-A9C4-163C-604D-CEB93558F400}"/>
              </a:ext>
            </a:extLst>
          </p:cNvPr>
          <p:cNvGrpSpPr/>
          <p:nvPr/>
        </p:nvGrpSpPr>
        <p:grpSpPr>
          <a:xfrm>
            <a:off x="189570" y="3085434"/>
            <a:ext cx="7248293" cy="3417488"/>
            <a:chOff x="189570" y="3085434"/>
            <a:chExt cx="7248293" cy="34174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7F1F9-835C-8ECE-D60A-7B851511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570" y="3085434"/>
              <a:ext cx="7248293" cy="34174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C9E9C2-E624-426C-AF2F-AD7C2431EF8B}"/>
                </a:ext>
              </a:extLst>
            </p:cNvPr>
            <p:cNvSpPr/>
            <p:nvPr/>
          </p:nvSpPr>
          <p:spPr>
            <a:xfrm>
              <a:off x="189570" y="4170556"/>
              <a:ext cx="2497874" cy="32338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B6998-D13D-8F94-F47D-EB27D1D45EA2}"/>
              </a:ext>
            </a:extLst>
          </p:cNvPr>
          <p:cNvSpPr/>
          <p:nvPr/>
        </p:nvSpPr>
        <p:spPr>
          <a:xfrm>
            <a:off x="8249239" y="3624406"/>
            <a:ext cx="2497874" cy="323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/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Original Simulation* DERs at 100%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3E3779-916D-1F3D-E2CB-6D4904B6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83" y="2679052"/>
                <a:ext cx="3798147" cy="646331"/>
              </a:xfrm>
              <a:prstGeom prst="rect">
                <a:avLst/>
              </a:prstGeom>
              <a:blipFill>
                <a:blip r:embed="rId6"/>
                <a:stretch>
                  <a:fillRect l="-1445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/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solidFill>
                <a:srgbClr val="BFBFB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* Original Simulation = Simulation used by Rabayet to model DOPF on IEEE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123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 System with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DERs (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85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buses). Obviously, there’s no element of time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=1)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no batteries (not modeled, so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0%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E78D0B-AA75-8B01-0991-C12C8670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40" y="4971336"/>
                <a:ext cx="3798147" cy="1569660"/>
              </a:xfrm>
              <a:prstGeom prst="rect">
                <a:avLst/>
              </a:prstGeom>
              <a:blipFill>
                <a:blip r:embed="rId7"/>
                <a:stretch>
                  <a:fillRect l="-963" t="-1167" r="-32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1DBADCC-0A18-2EAC-7C9B-46F5BBC5941C}"/>
              </a:ext>
            </a:extLst>
          </p:cNvPr>
          <p:cNvSpPr txBox="1"/>
          <p:nvPr/>
        </p:nvSpPr>
        <p:spPr>
          <a:xfrm>
            <a:off x="2678132" y="1364421"/>
            <a:ext cx="6552414" cy="646331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Problem: These values should be the same. This is an OPF modelling issue.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8A207C-4E14-42E9-535F-43C00493B68D}"/>
              </a:ext>
            </a:extLst>
          </p:cNvPr>
          <p:cNvCxnSpPr>
            <a:endCxn id="11" idx="0"/>
          </p:cNvCxnSpPr>
          <p:nvPr/>
        </p:nvCxnSpPr>
        <p:spPr>
          <a:xfrm>
            <a:off x="1438507" y="417055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00EED4-B11E-8C5C-B4DC-7DDF8E48ABD0}"/>
              </a:ext>
            </a:extLst>
          </p:cNvPr>
          <p:cNvCxnSpPr>
            <a:endCxn id="16" idx="2"/>
          </p:cNvCxnSpPr>
          <p:nvPr/>
        </p:nvCxnSpPr>
        <p:spPr>
          <a:xfrm flipV="1">
            <a:off x="1438507" y="2010752"/>
            <a:ext cx="4515832" cy="2159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94EB7-B62A-E357-8EA3-BDDE36DD71A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5954339" y="2010752"/>
            <a:ext cx="3543837" cy="1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0836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39A1-2DE2-C1CC-8C2D-2FF53F46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Approach: Validating OPF decision variables with OpenDSS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By setting </a:t>
                </a: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Load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DER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Batt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Cap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Running Powerflow in OpenDSS, obtaining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and comparing against my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(checking for physical violations, but also, just checking the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vs bus-number curves in general).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I’m writing an OpenDSS validator function, which takes </a:t>
                </a:r>
                <a:r>
                  <a:rPr lang="en-US" err="1"/>
                  <a:t>busData</a:t>
                </a:r>
                <a:r>
                  <a:rPr lang="en-US"/>
                  <a:t>, </a:t>
                </a:r>
                <a:r>
                  <a:rPr lang="en-US" err="1"/>
                  <a:t>branchData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𝑐h𝑟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𝐷𝐸𝑅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𝐵𝑎𝑡𝑡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 for a given time-interval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2A1D3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plots its </a:t>
                </a:r>
                <a:r>
                  <a:rPr lang="en-US" err="1"/>
                  <a:t>powerflow</a:t>
                </a:r>
                <a:r>
                  <a:rPr lang="en-US"/>
                  <a:t> voltages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𝑂𝑝𝑒𝑛𝐷𝑆𝑆</m:t>
                        </m:r>
                      </m:sub>
                    </m:sSub>
                  </m:oMath>
                </a14:m>
                <a:r>
                  <a:rPr lang="en-US"/>
                  <a:t> against my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𝑟𝑒𝑠𝑢𝑙𝑡𝑠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2E966-6801-F4A9-8303-665C628DD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73" y="1862166"/>
                <a:ext cx="10063163" cy="4286531"/>
              </a:xfrm>
              <a:blipFill>
                <a:blip r:embed="rId2"/>
                <a:stretch>
                  <a:fillRect l="-1817" t="-2983" r="-1393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7184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FB33-EDCA-1309-7D02-93901106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+mj-lt"/>
              </a:rPr>
              <a:t>Comparison with OpenDSS confirms that the current MPCOPF model has issues</a:t>
            </a:r>
          </a:p>
        </p:txBody>
      </p:sp>
      <p:pic>
        <p:nvPicPr>
          <p:cNvPr id="5" name="Picture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3EB33DBD-D95C-BA52-B025-9BDBFBE9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9" y="2217815"/>
            <a:ext cx="4875167" cy="3997637"/>
          </a:xfrm>
          <a:prstGeom prst="rect">
            <a:avLst/>
          </a:prstGeom>
        </p:spPr>
      </p:pic>
      <p:pic>
        <p:nvPicPr>
          <p:cNvPr id="7" name="Picture 6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BD393873-B442-A942-6A79-0A26BC38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7878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507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8F90-7FBA-010F-38F7-A909F071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BAC5-8022-FD72-F332-C1829B2E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[nazir2018pscc] Nazir, N., &amp; </a:t>
            </a:r>
            <a:r>
              <a:rPr lang="en-US" err="1"/>
              <a:t>Almassalkhi</a:t>
            </a:r>
            <a:r>
              <a:rPr lang="en-US"/>
              <a:t>, M. . Receding-Horizon Optimization of Unbalanced Distribution Systems with Time-Scale Separation for Discrete and Continuous Control Devices. 2018 Power Systems Computation Conference (PSCC). IEEE. </a:t>
            </a:r>
            <a:r>
              <a:rPr lang="en-US" err="1"/>
              <a:t>doi</a:t>
            </a:r>
            <a:r>
              <a:rPr lang="en-US"/>
              <a:t>: 10.23919/PSCC.2018.8442555</a:t>
            </a:r>
          </a:p>
          <a:p>
            <a:r>
              <a:rPr lang="en-US"/>
              <a:t>[nazir2020tpwrs] Nazir, N., </a:t>
            </a:r>
            <a:r>
              <a:rPr lang="en-US" err="1"/>
              <a:t>Racherla</a:t>
            </a:r>
            <a:r>
              <a:rPr lang="en-US"/>
              <a:t>, P., &amp; </a:t>
            </a:r>
            <a:r>
              <a:rPr lang="en-US" err="1"/>
              <a:t>Almassalkhi</a:t>
            </a:r>
            <a:r>
              <a:rPr lang="en-US"/>
              <a:t>, M. (2020). Optimal Multi-Period Dispatch of Distributed Energy Resources in Unbalanced Distribution Feeders. IEEE Trans. Power Syst., 35(4), 2683–2692. </a:t>
            </a:r>
            <a:r>
              <a:rPr lang="en-US" err="1"/>
              <a:t>doi</a:t>
            </a:r>
            <a:r>
              <a:rPr lang="en-US"/>
              <a:t>: 10.1109/TPWRS.2019.2963249</a:t>
            </a:r>
          </a:p>
          <a:p>
            <a:r>
              <a:rPr lang="en-US"/>
              <a:t>[usman2022tpwrs] Usman, M., &amp; Capitanescu, F. (2022). A Novel Tractable Methodology to Stochastic Multi-Period AC OPF in Active Distribution Systems Using Sequential Linearization Algorithm. IEEE Trans. Power Syst., 38(4), 3869–3883. </a:t>
            </a:r>
            <a:r>
              <a:rPr lang="en-US" err="1"/>
              <a:t>doi</a:t>
            </a:r>
            <a:r>
              <a:rPr lang="en-US"/>
              <a:t>: 10.1109/TPWRS.2022.3197884</a:t>
            </a:r>
          </a:p>
        </p:txBody>
      </p:sp>
    </p:spTree>
    <p:extLst>
      <p:ext uri="{BB962C8B-B14F-4D97-AF65-F5344CB8AC3E}">
        <p14:creationId xmlns:p14="http://schemas.microsoft.com/office/powerpoint/2010/main" val="3935682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D7AAB38C-CD03-7277-B9EC-423C48C61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708019"/>
            <a:ext cx="3249613" cy="26844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7F03AB8-B5AB-7E25-0135-95BC57156C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708021"/>
            <a:ext cx="3249613" cy="2684463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A28A018-0740-E579-8F3A-049EC34E5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3765967"/>
            <a:ext cx="3252788" cy="26844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A6A128-D30D-4F0B-A064-09B6DC7A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(IEEE 123 System divided into)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Area System</a:t>
            </a:r>
          </a:p>
        </p:txBody>
      </p:sp>
      <p:pic>
        <p:nvPicPr>
          <p:cNvPr id="2" name="Picture 1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B07B0D54-4121-90A8-9CEE-4301B795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765968"/>
            <a:ext cx="3252788" cy="26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1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C8B0F-AE61-A2C5-CA62-38CD93F10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815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679" y="3360024"/>
            <a:ext cx="4782140" cy="33508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4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700" y="2081307"/>
            <a:ext cx="3111173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519" y="3380554"/>
            <a:ext cx="5499017" cy="3053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67EB295-5484-20EE-C704-07EE2F81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88939D92-125B-686A-50BE-55BBECC8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25" y="1705551"/>
            <a:ext cx="2023872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DED296-1ADD-1659-37F1-A8F383408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816A42-6210-1F81-753B-61B709623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A6A7F7-77FF-6124-1C44-77F93CA6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5CC238-821C-0149-03C5-4C5BD9446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127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0C081-FC19-CE13-23B6-624A6C69DF33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500E8-F2F4-7329-BE51-7D811429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11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DC9EB-9DED-B50E-5152-89CDA9F35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891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BAB6-C6E4-3924-DC08-C57E91E26345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7415E-65B2-64E7-1FA1-99138846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453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45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981" y="3438541"/>
            <a:ext cx="5634093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80554"/>
            <a:ext cx="4746363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1472"/>
            <a:ext cx="4394771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25683" y="3634062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54853" y="3628504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6F72415-A5E0-9761-345C-9DC4428B160F}"/>
              </a:ext>
            </a:extLst>
          </p:cNvPr>
          <p:cNvSpPr/>
          <p:nvPr/>
        </p:nvSpPr>
        <p:spPr>
          <a:xfrm>
            <a:off x="130040" y="2280453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74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">
            <a:extLst>
              <a:ext uri="{FF2B5EF4-FFF2-40B4-BE49-F238E27FC236}">
                <a16:creationId xmlns:a16="http://schemas.microsoft.com/office/drawing/2014/main" id="{DE5EAC06-722E-74CB-B1B5-5157A8B4D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525" y="100352"/>
            <a:ext cx="2024476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">
            <a:extLst>
              <a:ext uri="{FF2B5EF4-FFF2-40B4-BE49-F238E27FC236}">
                <a16:creationId xmlns:a16="http://schemas.microsoft.com/office/drawing/2014/main" id="{E4DCC279-66F5-61E6-3F88-9434B7F6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06232"/>
            <a:ext cx="2024474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">
            <a:extLst>
              <a:ext uri="{FF2B5EF4-FFF2-40B4-BE49-F238E27FC236}">
                <a16:creationId xmlns:a16="http://schemas.microsoft.com/office/drawing/2014/main" id="{0ABE91DB-1774-C64B-0EF8-52C862049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705551"/>
            <a:ext cx="2022585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51230"/>
            <a:ext cx="3730572" cy="1019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729" y="3709029"/>
            <a:ext cx="4494849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919" y="3380291"/>
            <a:ext cx="4727661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668286" y="495808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647991" y="508572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95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03" y="1761060"/>
            <a:ext cx="3528040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79" y="3518968"/>
            <a:ext cx="6104112" cy="319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791" y="3357696"/>
            <a:ext cx="4717917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66674" y="6369212"/>
            <a:ext cx="4939718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5262761" y="644851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66154" y="3725473"/>
            <a:ext cx="2651069" cy="267419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2871349" y="3563513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190260" y="3643210"/>
            <a:ext cx="1878281" cy="25885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89480" y="5554101"/>
            <a:ext cx="4939719" cy="200066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32" y="5586837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D77788-8998-D412-C4C2-86C4F142E3FB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812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363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088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40172" y="3657316"/>
            <a:ext cx="2523810" cy="20183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3031001" y="3514101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100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442497" y="386517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53962" y="3867988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30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96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Line Losses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323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38541"/>
            <a:ext cx="57355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71" y="3360024"/>
            <a:ext cx="4761756" cy="335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77" y="1561472"/>
            <a:ext cx="4476696" cy="994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8C3C441-F889-FB60-F271-74FE79BEE991}"/>
              </a:ext>
            </a:extLst>
          </p:cNvPr>
          <p:cNvSpPr/>
          <p:nvPr/>
        </p:nvSpPr>
        <p:spPr>
          <a:xfrm>
            <a:off x="126477" y="229541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5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761060"/>
            <a:ext cx="3730572" cy="120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944" y="3709029"/>
            <a:ext cx="5042419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57696"/>
            <a:ext cx="4727858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67869" y="4977257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279334" y="4980067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FF44DA-B85B-49B3-DE4F-429C8E863229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39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4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2525" y="100352"/>
            <a:ext cx="2024476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06232"/>
            <a:ext cx="2024474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705551"/>
            <a:ext cx="2022585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34" y="3438541"/>
            <a:ext cx="4968986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423101"/>
            <a:ext cx="4712939" cy="3265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98" y="1562474"/>
            <a:ext cx="3935852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6" y="4879005"/>
            <a:ext cx="3690087" cy="21636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034746" y="4916832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785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88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>
            <a:extLst>
              <a:ext uri="{FF2B5EF4-FFF2-40B4-BE49-F238E27FC236}">
                <a16:creationId xmlns:a16="http://schemas.microsoft.com/office/drawing/2014/main" id="{0F77EC7C-4EFC-0D5E-65C4-2D3D7F3E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18090BF0-9B6A-F0D1-33F2-2E8062F4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842B4E67-F0EC-91F9-D92A-9EC59F45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5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85" y="1801786"/>
            <a:ext cx="4226814" cy="1049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99813"/>
            <a:ext cx="5735534" cy="301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1687"/>
            <a:ext cx="4798979" cy="3347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0718441-D72A-0BC1-3191-644D97F36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6DAD8-7072-3555-9EDE-DE4A5A99F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38C99D-A816-9E80-34EC-8C50B80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A619A-FFCD-3BE2-DC5B-32C02C23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11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1AAC33E-733E-90F6-CC26-024E61166AA9}"/>
              </a:ext>
            </a:extLst>
          </p:cNvPr>
          <p:cNvSpPr/>
          <p:nvPr/>
        </p:nvSpPr>
        <p:spPr>
          <a:xfrm>
            <a:off x="182261" y="2570410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67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73279"/>
            <a:ext cx="4737210" cy="3324358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6E62753F-3B96-3FE7-930C-E10C6C7F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64B02AEB-081F-246A-F970-6C7AC851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90D5BBED-C3D9-1134-5416-BF057720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150ADE-4B1B-2513-311A-F9766513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B03A2-52FE-DE42-4C84-50BCCBE4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F626D2-216F-4E1C-7F4E-14EBFC6E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8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9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94" y="1770099"/>
            <a:ext cx="4452523" cy="1088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60325"/>
            <a:ext cx="5072656" cy="266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4582143" y="617226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770C366-CE4F-9A68-8BC1-9EDEE28B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151F37-E302-1580-1D22-9C5DE4ABF701}"/>
              </a:ext>
            </a:extLst>
          </p:cNvPr>
          <p:cNvSpPr/>
          <p:nvPr/>
        </p:nvSpPr>
        <p:spPr>
          <a:xfrm>
            <a:off x="143194" y="2573974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306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3DBD4-9CF8-AE7D-9B28-F732C8D7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61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392AA-A2D2-E190-5CCF-A6A737E7C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Loadshape.LoadShapeCost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= [0.048204 0.048204 0.30181 0.30181 0.048204]'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65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70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1869794"/>
            <a:ext cx="3903100" cy="864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412370"/>
            <a:ext cx="5735534" cy="2990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758" y="3360024"/>
            <a:ext cx="4751983" cy="335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DB294-DDC4-AB5D-3F44-D10133F65119}"/>
              </a:ext>
            </a:extLst>
          </p:cNvPr>
          <p:cNvSpPr/>
          <p:nvPr/>
        </p:nvSpPr>
        <p:spPr>
          <a:xfrm>
            <a:off x="182261" y="2511672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38122-7322-04F0-BC3F-A14E1D94C706}"/>
              </a:ext>
            </a:extLst>
          </p:cNvPr>
          <p:cNvSpPr/>
          <p:nvPr/>
        </p:nvSpPr>
        <p:spPr>
          <a:xfrm>
            <a:off x="235527" y="4871738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C5598-8F66-D195-C0A0-A9B4E9EAC21D}"/>
              </a:ext>
            </a:extLst>
          </p:cNvPr>
          <p:cNvSpPr txBox="1"/>
          <p:nvPr/>
        </p:nvSpPr>
        <p:spPr>
          <a:xfrm>
            <a:off x="4164697" y="486618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0D114-BE6F-7A7A-E33C-C3693F19561A}"/>
              </a:ext>
            </a:extLst>
          </p:cNvPr>
          <p:cNvSpPr/>
          <p:nvPr/>
        </p:nvSpPr>
        <p:spPr>
          <a:xfrm>
            <a:off x="6208871" y="5024788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55C556-B5BD-5DD1-94E9-63C4250C6252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62B8EB-AD59-E634-2F02-6C303983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3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653EB1-1524-20AC-9500-5AA6097AE97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657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613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91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3209638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2207211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99CFB792-41FF-33B8-85E4-682E815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04473B51-705E-CC23-CBE0-18D7BDD4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AD2A517F-D359-96B6-BB5E-C1322F4D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DC64E-B771-20B4-B8E5-4936CC98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47BB10-F4AD-7D15-CB0D-C7513DC7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73276-C318-0964-61A7-C12B1EE18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10" y="2081307"/>
            <a:ext cx="3766154" cy="7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1" y="3380554"/>
            <a:ext cx="5735534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76E58-04CA-0582-2E5D-23427044938C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9D9B-15F6-8D45-F3B0-6AE06DE5C47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4EFAF-FC32-9CA4-4626-BF3D53249794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0D68-F6AD-A41D-C2D9-96183FF2B32C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0C6E6-9D36-F74F-A039-7EB528B24577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D41E3-CF1B-CDD5-2B3F-40940D46D80B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242407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94185" y="4981759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83788" y="491719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272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:a16="http://schemas.microsoft.com/office/drawing/2014/main" id="{209AED2B-CE90-15BD-98D4-7400687D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3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0C848B0-712C-808A-716B-B4C93F13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2" cy="15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8C3BCA8-D42D-6674-BE99-2596D456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705551"/>
            <a:ext cx="2023872" cy="1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00DD43-12FB-C1FA-AB93-EBA2C21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𝑆𝑢𝑏𝑠𝐶𝑜𝑠𝑡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688A6-0EF3-676E-918C-AC925B4D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67212-EBA8-A447-AE4B-DFEAFCE9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77B09-9582-E923-F561-3BF3B8D5CE5E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02BC-7A4B-ECC6-B7FA-5CC6D89B8B80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E7C3-C9EE-10F7-033A-8779A5BB7986}"/>
              </a:ext>
            </a:extLst>
          </p:cNvPr>
          <p:cNvSpPr txBox="1"/>
          <p:nvPr/>
        </p:nvSpPr>
        <p:spPr>
          <a:xfrm>
            <a:off x="9913182" y="5595374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860CD-F362-C808-EA6B-7D1A5C87FF2E}"/>
              </a:ext>
            </a:extLst>
          </p:cNvPr>
          <p:cNvSpPr/>
          <p:nvPr/>
        </p:nvSpPr>
        <p:spPr>
          <a:xfrm>
            <a:off x="225393" y="6038560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2ADCC-89C9-F9F3-6F1F-2BCE7DF86D61}"/>
              </a:ext>
            </a:extLst>
          </p:cNvPr>
          <p:cNvSpPr/>
          <p:nvPr/>
        </p:nvSpPr>
        <p:spPr>
          <a:xfrm>
            <a:off x="6233392" y="5764651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73686-47F6-755C-C20D-05EEDF799D2B}"/>
              </a:ext>
            </a:extLst>
          </p:cNvPr>
          <p:cNvSpPr txBox="1"/>
          <p:nvPr/>
        </p:nvSpPr>
        <p:spPr>
          <a:xfrm>
            <a:off x="3011286" y="5526710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</p:spTree>
    <p:extLst>
      <p:ext uri="{BB962C8B-B14F-4D97-AF65-F5344CB8AC3E}">
        <p14:creationId xmlns:p14="http://schemas.microsoft.com/office/powerpoint/2010/main" val="676985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936268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52322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</a:p>
        </p:txBody>
      </p:sp>
    </p:spTree>
    <p:extLst>
      <p:ext uri="{BB962C8B-B14F-4D97-AF65-F5344CB8AC3E}">
        <p14:creationId xmlns:p14="http://schemas.microsoft.com/office/powerpoint/2010/main" val="1204895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2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77" y="3391843"/>
            <a:ext cx="5680900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23790"/>
            <a:ext cx="4608237" cy="32233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190420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73" y="2040353"/>
            <a:ext cx="3110767" cy="863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27" y="3548145"/>
            <a:ext cx="5291801" cy="2837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494" y="3398912"/>
            <a:ext cx="4590511" cy="32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740CF-775C-47DB-D25E-EF0C8E8A2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97642A-C9E6-BD8C-D903-FB558CE0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82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1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273EA1-8CD7-FCD8-CAC9-60574E6F0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AB00C5-AA95-AF96-1A89-AF6EB748D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94907"/>
            <a:ext cx="3657597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91FE2-C1E3-B5E4-E1A5-13910587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650838-C759-BF21-6EE5-748057BF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4B549-37D6-3299-E59C-88355D30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F8D3C-CF71-AAA7-FDFD-65FAA019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97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1439D-DEB1-1D49-31C3-10018FE6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67"/>
            <a:ext cx="4978874" cy="2539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0.7]'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F9922E-DA0B-3C83-06D7-C125DC11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6" y="239649"/>
            <a:ext cx="5172920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=2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[1.4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47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3218"/>
            <a:ext cx="4282553" cy="7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80554"/>
            <a:ext cx="5745182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60024"/>
            <a:ext cx="4798979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3848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1093862"/>
            <a:ext cx="3658989" cy="2743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7" y="1093862"/>
            <a:ext cx="3658989" cy="2743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7" y="4005157"/>
            <a:ext cx="3658989" cy="27431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4005157"/>
            <a:ext cx="3658989" cy="2743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70528-8A1F-4CE0-11DC-3A9CFDE047E0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101828-0664-9517-A849-A5F1D829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98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340" y="110818"/>
            <a:ext cx="3892759" cy="29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52" y="2034695"/>
            <a:ext cx="3164542" cy="87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07" y="3644660"/>
            <a:ext cx="5072656" cy="269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45" y="3357696"/>
            <a:ext cx="4737210" cy="3355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585C85-3FBB-B918-67E7-4B093BD9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55BECB-DD9C-B4A3-D52D-6C157FFB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815715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1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85003-2BC4-C0F8-B580-61985988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E56E9D-5BE1-1420-A69C-350436BA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3B932-25B9-2A19-01BA-1BA5F933760D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293761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CE80-5245-D2F7-4C0C-66330F6D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1D4D11-68DC-C7C3-67B5-1A1A1EB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4183381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7021800-02CB-2C03-2B6D-971EFF8E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A7D7CE-BF53-1B62-D599-6FCEE9A70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191A2-9F56-E2BC-B13F-9333F9F4E1D3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3644433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AB4B6ED-33E5-5800-48A6-E7A5A9C5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[0.777       0.787       0.796]'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84E27B-56F0-184F-B41D-2088315C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=3 interval = 1 </a:t>
            </a:r>
            <a:r>
              <a:rPr kumimoji="0" lang="en-US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[0.8         0.9           1]'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51DAF-3022-D882-6821-B648C43F9366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344160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419"/>
            <a:ext cx="4282553" cy="765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76865"/>
            <a:ext cx="5745182" cy="306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936" y="3358594"/>
            <a:ext cx="4763627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C6D8-C40B-2482-FE41-4282C5E00DF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70078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46551"/>
            <a:ext cx="3127645" cy="8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70" y="3541165"/>
            <a:ext cx="5423115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85616"/>
            <a:ext cx="4667644" cy="3299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98274-3C89-B556-C4B7-39E9DAEC0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BD9C145-CEBA-B40B-7556-44141DAC3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063B-E5CD-DD11-A4C6-04DD64BBC34D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643059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94E464-BA26-E62D-4E41-363161392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27FDEB-5A86-1930-AA92-BE49F5F5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9BEAF5-665A-5D2B-D402-36CB134D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7ECC0-18B9-0F25-EA4C-2D54A25E2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1BFC7E-1FC6-DBFE-07B0-7306D4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381F-1366-EA9B-5480-8E46FBFD0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D18B-BEBA-28A3-9B62-223780284E3A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2406637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F76370-EBB8-CC46-316C-A6388F24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A3D35-E64A-D9AA-1865-26EFA98B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4A00-1999-EEE4-5145-782C56C2DF82}"/>
              </a:ext>
            </a:extLst>
          </p:cNvPr>
          <p:cNvSpPr txBox="1"/>
          <p:nvPr/>
        </p:nvSpPr>
        <p:spPr>
          <a:xfrm>
            <a:off x="5117366" y="3628460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996699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0D2CEE-D3C6-7381-DD69-79C2A783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7D67BD2-267F-F030-9331-A0E246061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4C0E-12A2-396C-356A-7AC2B93CC084}"/>
              </a:ext>
            </a:extLst>
          </p:cNvPr>
          <p:cNvSpPr txBox="1"/>
          <p:nvPr/>
        </p:nvSpPr>
        <p:spPr>
          <a:xfrm>
            <a:off x="4650453" y="1805898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44391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4384"/>
            <a:ext cx="3657597" cy="274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1" cy="2743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C278C-95A5-2D20-6D27-D69F588791BE}"/>
              </a:ext>
            </a:extLst>
          </p:cNvPr>
          <p:cNvSpPr txBox="1"/>
          <p:nvPr/>
        </p:nvSpPr>
        <p:spPr>
          <a:xfrm>
            <a:off x="4977862" y="357545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25632-844B-8709-1C54-6B01BA139B89}"/>
              </a:ext>
            </a:extLst>
          </p:cNvPr>
          <p:cNvSpPr txBox="1"/>
          <p:nvPr/>
        </p:nvSpPr>
        <p:spPr>
          <a:xfrm>
            <a:off x="4977862" y="4098670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DB905D-14FF-F4D7-A4F1-45636E20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15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DC154CD-91D3-57E6-DCD0-F000F51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1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E81F5F-A491-EBAC-D6B6-3A6AC179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=3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[0.8 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2C7C-CC4A-15A4-441A-4CB403DC4617}"/>
              </a:ext>
            </a:extLst>
          </p:cNvPr>
          <p:cNvSpPr txBox="1"/>
          <p:nvPr/>
        </p:nvSpPr>
        <p:spPr>
          <a:xfrm>
            <a:off x="4650453" y="1967035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1273921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5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50799"/>
            <a:ext cx="4282553" cy="842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58594"/>
            <a:ext cx="5745182" cy="309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260" y="3358594"/>
            <a:ext cx="4798979" cy="3353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48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6890"/>
            <a:ext cx="3127645" cy="95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24" y="3541165"/>
            <a:ext cx="5667807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0010"/>
            <a:ext cx="4667644" cy="33508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2A7BD2D-2940-628D-B9AD-C20DD7BB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6101697" cy="246221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[0.75 0.777 0.787 0.796 0.782]'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560762-3972-887A-E7A3-2261FA5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[0.5 0.8 0.9 1 1]'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27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396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6164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89577"/>
            <a:ext cx="4282553" cy="76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37" y="3391843"/>
            <a:ext cx="5745181" cy="3031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631" y="3433814"/>
            <a:ext cx="4608237" cy="3203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B42221-E107-C83B-F6CB-4A2DD128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7F78B7-CF85-22A7-64CC-5698784E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A3F6F-A726-9AE7-704B-25D44AEAB991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</p:spTree>
    <p:extLst>
      <p:ext uri="{BB962C8B-B14F-4D97-AF65-F5344CB8AC3E}">
        <p14:creationId xmlns:p14="http://schemas.microsoft.com/office/powerpoint/2010/main" val="3736329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22249"/>
            <a:ext cx="3127645" cy="899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61" y="3541165"/>
            <a:ext cx="5411733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99335"/>
            <a:ext cx="4667644" cy="327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EE807-1E14-B111-28E5-38E7633FCF6C}"/>
              </a:ext>
            </a:extLst>
          </p:cNvPr>
          <p:cNvSpPr txBox="1"/>
          <p:nvPr/>
        </p:nvSpPr>
        <p:spPr>
          <a:xfrm>
            <a:off x="4529958" y="1269814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1AD34-F16A-6D37-513D-B9A86924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7BC2F08-0882-792C-784F-BCECACF7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38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FC169-29F8-28D2-9302-22F6332D9B13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BACD8-A239-B516-C8CF-18B8C124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4500453-98A3-47DC-BBB3-C016EEE09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490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703" y="1071224"/>
            <a:ext cx="3657598" cy="27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142D1-4734-E0F8-DD6C-AD7CF132A916}"/>
              </a:ext>
            </a:extLst>
          </p:cNvPr>
          <p:cNvSpPr txBox="1"/>
          <p:nvPr/>
        </p:nvSpPr>
        <p:spPr>
          <a:xfrm>
            <a:off x="4978210" y="3605561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6B835-C13A-EDED-9E6A-D0C7728A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55D3EA-8C35-2FDD-FCD6-6C7817B7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441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3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D90787-3BE3-7D5B-8C93-12E59104B561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4F1B9-75F8-A578-CCB5-FE489624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2A5B699-D0DF-7211-4205-16EB8CB3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B594B4B-30DD-CA9B-0AAA-BAD1F197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265E599-2F61-D173-A6F8-F1533F2F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DFFE92BD-3513-397C-0E5A-989F5822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968" y="1705551"/>
            <a:ext cx="2022585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2DEE49-BA82-EDBC-90E2-70A6FD8F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76A7E-CE55-88AA-4E92-43557034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12E99-8FF0-80DF-121C-C7F32EBD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0" y="3438541"/>
            <a:ext cx="5598934" cy="2937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6972" y="3380554"/>
            <a:ext cx="4712939" cy="33508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10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39" y="1562474"/>
            <a:ext cx="4394771" cy="992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7DE96-59C1-A9DD-735C-D60FAF7ECD90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596EC9-5CE3-8727-723A-4D9A27AD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9B9EB-2F98-F785-5671-749D0101FDC9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DF302-BCB8-698A-A6F5-FE0FF395F073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857FF-AFB2-FA27-DC41-6856A00B6250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B9CE6-E4C2-D498-4E4D-E714DA8CF616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95CD5-6EE6-E0FB-3213-A9967648CF26}"/>
              </a:ext>
            </a:extLst>
          </p:cNvPr>
          <p:cNvSpPr/>
          <p:nvPr/>
        </p:nvSpPr>
        <p:spPr>
          <a:xfrm>
            <a:off x="235526" y="4879005"/>
            <a:ext cx="3690087" cy="21636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AB44E-6F6F-92E6-1F51-35222C9E387D}"/>
              </a:ext>
            </a:extLst>
          </p:cNvPr>
          <p:cNvSpPr txBox="1"/>
          <p:nvPr/>
        </p:nvSpPr>
        <p:spPr>
          <a:xfrm>
            <a:off x="4034746" y="4916832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CA96E-7E3E-D5B5-40D6-E8EAB4B408B7}"/>
              </a:ext>
            </a:extLst>
          </p:cNvPr>
          <p:cNvSpPr/>
          <p:nvPr/>
        </p:nvSpPr>
        <p:spPr>
          <a:xfrm>
            <a:off x="6123955" y="3657316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3C7CF-8A07-64C1-1D37-B53B03D10FF3}"/>
              </a:ext>
            </a:extLst>
          </p:cNvPr>
          <p:cNvSpPr/>
          <p:nvPr/>
        </p:nvSpPr>
        <p:spPr>
          <a:xfrm>
            <a:off x="235527" y="5326420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/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4F52D-A0BA-184F-3D5C-D42DFF72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13" y="5366560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7B03C07-9572-509E-BB35-7FE84E1E8BD8}"/>
              </a:ext>
            </a:extLst>
          </p:cNvPr>
          <p:cNvSpPr/>
          <p:nvPr/>
        </p:nvSpPr>
        <p:spPr>
          <a:xfrm>
            <a:off x="167439" y="2280519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5197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3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3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AD9C44-C3CF-4C83-2BD7-D8D52B84586A}"/>
              </a:ext>
            </a:extLst>
          </p:cNvPr>
          <p:cNvSpPr txBox="1"/>
          <p:nvPr/>
        </p:nvSpPr>
        <p:spPr>
          <a:xfrm>
            <a:off x="4857516" y="1662046"/>
            <a:ext cx="246927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Alternative Profiles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4FBD7-255A-6C7C-B896-CD508542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667"/>
            <a:ext cx="5933403" cy="253916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[0.7 0.85 1 0.85 0.7]'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04AFC9C-8B13-8999-5361-5647541E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97" y="239649"/>
            <a:ext cx="6101697" cy="24622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=5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[1 1.2828 1.4 1.1 0.8]'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6452"/>
            <a:ext cx="4282553" cy="75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0" y="3505068"/>
            <a:ext cx="5295735" cy="2804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59" y="3365709"/>
            <a:ext cx="4758781" cy="333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E8A88-6B75-9DD4-1662-64FF3BA2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3A9099-FA38-1717-108A-FC59A39D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355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1999922"/>
            <a:ext cx="3127645" cy="944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03" y="3541165"/>
            <a:ext cx="5610049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3180"/>
            <a:ext cx="4667644" cy="3324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D86786-8C93-E31E-B726-853F310F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F1D71-AFFC-0D52-24CA-FED32020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73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9122-DC94-4E50-2A81-F472065F9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B89F49-C67E-F7CA-D774-353F222B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F4BD-1F27-7231-ABF8-4E52120A1830}"/>
              </a:ext>
            </a:extLst>
          </p:cNvPr>
          <p:cNvSpPr txBox="1"/>
          <p:nvPr/>
        </p:nvSpPr>
        <p:spPr>
          <a:xfrm>
            <a:off x="8988725" y="51129"/>
            <a:ext cx="171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1, 5, 7, 8 in COPF values</a:t>
            </a:r>
          </a:p>
        </p:txBody>
      </p:sp>
    </p:spTree>
    <p:extLst>
      <p:ext uri="{BB962C8B-B14F-4D97-AF65-F5344CB8AC3E}">
        <p14:creationId xmlns:p14="http://schemas.microsoft.com/office/powerpoint/2010/main" val="3115689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1225"/>
            <a:ext cx="3658992" cy="2742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1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1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681"/>
            <a:ext cx="3658992" cy="2742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F7A1F4-5195-F51E-8BD2-4A5EFC84E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D112CE-EC75-8EEF-B7B7-A8043693D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26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E9ED60-0970-EAF9-FBA3-5FAEF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6F70AE3-EA0F-91EE-0AF1-4506D75A7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27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𝟖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909560-90A9-5310-1129-42E00841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7695"/>
            <a:ext cx="6497848" cy="2308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[0.705 0.75 0.777 0.787 0.796 0.782 0.783 0.789]'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002E8C-F0A2-507C-32E5-0374E3C6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258879"/>
            <a:ext cx="6106784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Loadshape.LoadShapePV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=8 interval = 1 </a:t>
            </a:r>
            <a:r>
              <a:rPr kumimoji="0" lang="en-US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[0.3 0.5 0.8 0.9 1 1 0.99 0.9]'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793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2589"/>
            <a:ext cx="4282553" cy="75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3626680"/>
            <a:ext cx="4623328" cy="2417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637" y="3358594"/>
            <a:ext cx="4786223" cy="3353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85CB5-AEE2-6C92-D4F2-6BCB87B1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48F4E6A-24A6-0EF6-0B72-EBC2FA1E7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58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</a:t>
                </a:r>
                <a:r>
                  <a:rPr lang="en-US" sz="2800" b="1" dirty="0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95" y="1809907"/>
            <a:ext cx="2922573" cy="1223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48" y="3109942"/>
            <a:ext cx="4340102" cy="3550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61917"/>
            <a:ext cx="4667644" cy="3347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C72D7-3D2D-5435-AD4A-C7A83CC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E1D401-AFF9-FDCB-B1CF-FFDCD79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82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938C0C-F29F-6B25-B8CE-6FE9A2ED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AE2BFE-7C9D-0957-F739-AB871646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7FDAF-7DE6-C894-B794-3638AD69C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1184-BFDF-633A-7617-C5FE51BCC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68F3D-EA41-9364-D3DD-CFBBD4F51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5762"/>
            <a:ext cx="231583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09CF5AB3-BA3F-0C9F-C482-3DB792F5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1883" y="100352"/>
            <a:ext cx="2025761" cy="1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F69F5EDF-F1B8-3FD4-B918-DA116B2B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5" y="106232"/>
            <a:ext cx="2025761" cy="15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E0D4C5A3-435C-A79D-E477-6F09CEB6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5326" y="1705551"/>
            <a:ext cx="2023869" cy="15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/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𝐿𝑜𝑠𝑠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7ED3E-91A2-DBCB-C8ED-145CF88E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756" y="3011222"/>
                <a:ext cx="8330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/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C1AAD8-3C41-5E6C-2A81-39ADF9A6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587" y="1394753"/>
                <a:ext cx="1079219" cy="378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/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𝑆𝑢𝑏𝑠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D3E495-ADDB-C4CE-22D6-2C4379D4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49" y="1354484"/>
                <a:ext cx="625976" cy="378693"/>
              </a:xfrm>
              <a:prstGeom prst="rect">
                <a:avLst/>
              </a:prstGeom>
              <a:blipFill>
                <a:blip r:embed="rId7"/>
                <a:stretch>
                  <a:fillRect r="-2857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8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7" y="1818991"/>
            <a:ext cx="3730572" cy="1084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67" y="3709029"/>
            <a:ext cx="5031573" cy="2628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1" y="3380291"/>
            <a:ext cx="4727858" cy="331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D2603-7F16-960E-B1EC-2904617BB382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0E13-777F-CA9F-B09D-3C4F4A5745B6}"/>
              </a:ext>
            </a:extLst>
          </p:cNvPr>
          <p:cNvSpPr txBox="1"/>
          <p:nvPr/>
        </p:nvSpPr>
        <p:spPr>
          <a:xfrm>
            <a:off x="4650453" y="2172188"/>
            <a:ext cx="2469276" cy="4616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Gen Cost + Peak Shave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4795F-773E-618A-87A5-9FA019A1B3C3}"/>
              </a:ext>
            </a:extLst>
          </p:cNvPr>
          <p:cNvSpPr txBox="1"/>
          <p:nvPr/>
        </p:nvSpPr>
        <p:spPr>
          <a:xfrm>
            <a:off x="66154" y="3149208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2E5C-6ECE-3D94-1783-FBA7356CA6B3}"/>
              </a:ext>
            </a:extLst>
          </p:cNvPr>
          <p:cNvSpPr txBox="1"/>
          <p:nvPr/>
        </p:nvSpPr>
        <p:spPr>
          <a:xfrm>
            <a:off x="5917795" y="3090446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EC09C34-D2F1-B30A-479A-F43156F4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3151"/>
            <a:ext cx="7573818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strLoadShapeCost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'New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Loadshape.LoadShapeCost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npts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=5 interval = 1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mult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= [0.048204 0.048204 0.30181 0.30181 0.048204]'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0DF9-9808-00CC-91F5-677DC5587116}"/>
              </a:ext>
            </a:extLst>
          </p:cNvPr>
          <p:cNvSpPr txBox="1"/>
          <p:nvPr/>
        </p:nvSpPr>
        <p:spPr>
          <a:xfrm>
            <a:off x="9870050" y="5653553"/>
            <a:ext cx="1391654" cy="338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Discrepancies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C1FFF-87BC-0ED5-C6CA-1F2E28649E69}"/>
              </a:ext>
            </a:extLst>
          </p:cNvPr>
          <p:cNvSpPr/>
          <p:nvPr/>
        </p:nvSpPr>
        <p:spPr>
          <a:xfrm>
            <a:off x="182261" y="6096739"/>
            <a:ext cx="4579520" cy="267419"/>
          </a:xfrm>
          <a:prstGeom prst="rect">
            <a:avLst/>
          </a:prstGeom>
          <a:solidFill>
            <a:srgbClr val="00B050">
              <a:alpha val="2902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E6CA9-F8D6-F892-3A7F-81FA3F0A8CF1}"/>
              </a:ext>
            </a:extLst>
          </p:cNvPr>
          <p:cNvSpPr/>
          <p:nvPr/>
        </p:nvSpPr>
        <p:spPr>
          <a:xfrm>
            <a:off x="6190260" y="5822830"/>
            <a:ext cx="4798979" cy="802257"/>
          </a:xfrm>
          <a:prstGeom prst="rect">
            <a:avLst/>
          </a:prstGeom>
          <a:solidFill>
            <a:srgbClr val="CA1237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4D5BD-A4F6-48E0-C410-B41BA1871BEF}"/>
              </a:ext>
            </a:extLst>
          </p:cNvPr>
          <p:cNvSpPr txBox="1"/>
          <p:nvPr/>
        </p:nvSpPr>
        <p:spPr>
          <a:xfrm>
            <a:off x="2968154" y="5584889"/>
            <a:ext cx="886968" cy="338554"/>
          </a:xfrm>
          <a:prstGeom prst="rect">
            <a:avLst/>
          </a:prstGeom>
          <a:solidFill>
            <a:srgbClr val="2D6E6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943E0-6109-D565-D56E-1582CEE7AF28}"/>
              </a:ext>
            </a:extLst>
          </p:cNvPr>
          <p:cNvSpPr/>
          <p:nvPr/>
        </p:nvSpPr>
        <p:spPr>
          <a:xfrm>
            <a:off x="394185" y="4981759"/>
            <a:ext cx="3875904" cy="209417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A76FC-EDB0-0AC0-AC8A-9EBA1E64C6EF}"/>
              </a:ext>
            </a:extLst>
          </p:cNvPr>
          <p:cNvSpPr txBox="1"/>
          <p:nvPr/>
        </p:nvSpPr>
        <p:spPr>
          <a:xfrm>
            <a:off x="4383788" y="4917190"/>
            <a:ext cx="1054928" cy="338554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9254EF-97E1-9606-38D1-A112BD95B705}"/>
              </a:ext>
            </a:extLst>
          </p:cNvPr>
          <p:cNvSpPr/>
          <p:nvPr/>
        </p:nvSpPr>
        <p:spPr>
          <a:xfrm>
            <a:off x="6225821" y="3651064"/>
            <a:ext cx="2734492" cy="249112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B92D1-30C0-D9F2-DEC0-D98CE2657D13}"/>
              </a:ext>
            </a:extLst>
          </p:cNvPr>
          <p:cNvSpPr/>
          <p:nvPr/>
        </p:nvSpPr>
        <p:spPr>
          <a:xfrm>
            <a:off x="292195" y="5419068"/>
            <a:ext cx="4579520" cy="20941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/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solidFill>
                <a:srgbClr val="FFC000">
                  <a:alpha val="18824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𝑆𝑢𝑏𝑠𝑃𝑒𝑎𝑘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0D8BEF-92CD-6B51-4C11-419E25600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52" y="5415612"/>
                <a:ext cx="105492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0D261CD-FBF4-F59C-4745-B220D62CD128}"/>
              </a:ext>
            </a:extLst>
          </p:cNvPr>
          <p:cNvSpPr/>
          <p:nvPr/>
        </p:nvSpPr>
        <p:spPr>
          <a:xfrm>
            <a:off x="628804" y="2646427"/>
            <a:ext cx="3528040" cy="205877"/>
          </a:xfrm>
          <a:prstGeom prst="rect">
            <a:avLst/>
          </a:prstGeom>
          <a:solidFill>
            <a:srgbClr val="FFC000">
              <a:alpha val="23922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0997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 dirty="0"/>
                  <a:t>MP</a:t>
                </a:r>
                <a:r>
                  <a:rPr lang="en-US" sz="2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 dirty="0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70701"/>
            <a:ext cx="3658992" cy="2743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D5788-9C23-9A21-C91C-8B237A623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3AF9F9-86AB-5AF2-F453-62A9C9595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BAFB2-7355-C90B-8948-FE86BB97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9130" y="3769742"/>
            <a:ext cx="2509026" cy="18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4D57A-9F3F-B7AB-17F3-D82F8CADF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9" y="3960616"/>
            <a:ext cx="2405612" cy="1803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6849A-B77C-72B1-BF64-509F0D6FF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" y="1105762"/>
            <a:ext cx="2307186" cy="1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51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341A844-67A5-E94B-302E-ECE32D7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E26824-4D1B-D7A5-046F-AF75969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892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𝟗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614B07-EAB4-2176-F71C-881E3AC4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180"/>
            <a:ext cx="7448313" cy="2462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0.789]'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56FE9B-556D-DDCE-9E0C-5DEB53DD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44" y="241041"/>
            <a:ext cx="6818586" cy="253916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=9 interval = 1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0.9]'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98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rgbClr val="FF0000"/>
                    </a:solidFill>
                  </a:rPr>
                  <a:t>D</a:t>
                </a:r>
                <a:r>
                  <a:rPr lang="en-US" sz="2800"/>
                  <a:t>OPF </a:t>
                </a:r>
                <a:r>
                  <a:rPr lang="en-US" sz="2800" b="1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0408"/>
            <a:ext cx="4282553" cy="763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13" y="3421833"/>
            <a:ext cx="5612429" cy="2971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878" y="3381360"/>
            <a:ext cx="4639742" cy="3308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23654-4174-BAC7-AEBD-B0E0DDF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EBF85C-AA10-3426-4B05-F6E6A69B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211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873B263-0DF5-9F8D-8C69-38EAAA7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8" y="107658"/>
            <a:ext cx="3901183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/>
                  <a:t>OPF</a:t>
                </a:r>
                <a:r>
                  <a:rPr lang="en-US" sz="2800" b="1"/>
                  <a:t>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MPCOPF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DF5D-977E-A594-7E9A-95780CF9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34" y="2015380"/>
            <a:ext cx="3127645" cy="913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E251C-5A51-4BF9-4095-2E505A17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61" y="3541165"/>
            <a:ext cx="5461932" cy="2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4F518-A05C-917B-A73D-9C06BBC8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928" y="3378528"/>
            <a:ext cx="4667644" cy="33138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C0DC2-4EB6-2247-7A72-CD00EB53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AACCBB7-604A-C342-54DC-AD747E7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155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 b="1">
                    <a:solidFill>
                      <a:srgbClr val="FF0000"/>
                    </a:solidFill>
                  </a:rPr>
                  <a:t>D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623DC4-1B52-EEED-FB53-144277D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2" cy="274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60D33-829F-297B-A740-7367B90EE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599A51-1412-7092-8A8F-562ACA90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62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</p:spPr>
            <p:txBody>
              <a:bodyPr/>
              <a:lstStyle/>
              <a:p>
                <a:pPr algn="ctr"/>
                <a:r>
                  <a:rPr lang="en-US" sz="2800" b="1"/>
                  <a:t>MP</a:t>
                </a:r>
                <a:r>
                  <a:rPr lang="en-US" sz="280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C</a:t>
                </a:r>
                <a:r>
                  <a:rPr lang="en-US" sz="2800" b="1"/>
                  <a:t>OPF 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2"/>
                <a:stretch>
                  <a:fillRect b="-30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CDBC9EA-82A2-1BC2-DA40-CF1B9EE8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6" y="1093862"/>
            <a:ext cx="3658992" cy="2743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38870-6E28-71E1-2C02-4E9A360EB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4005157"/>
            <a:ext cx="3658992" cy="274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76BBA-741D-7116-6CA2-77C92008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395" y="4005157"/>
            <a:ext cx="3658992" cy="2743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725D-8188-C613-4C46-E9F6BAF2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81"/>
            <a:ext cx="7099541" cy="230832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[0.668 0.705 0.75 0.777 0.787 0.796 0.782 0.783 0.789 0.826]'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B10310-F5C5-2304-D0F5-77C63F3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9662"/>
            <a:ext cx="6190260" cy="23083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=10 interval = 1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[0.2 0.3 0.5 0.8 0.9 1 1 0.99 0.9 0.7]'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A05DA-EDCC-CFB9-9B63-AEFB276C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1006" y="1093862"/>
            <a:ext cx="365899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0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279-13D6-31E0-5F17-62A07CDE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Complex Powers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0AA8D-882E-98A6-5564-5F6F2882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2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8FAB-0767-50BB-5EFC-0395AAF7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6" y="2953159"/>
            <a:ext cx="3797536" cy="318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44540-3CFB-6349-FD07-2CB799A3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4" y="3119302"/>
            <a:ext cx="3797534" cy="284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15B9096-4EF9-CB6A-F437-F03BE4F8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887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8C32-064A-AA12-9A7D-9D2862C0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</a:rPr>
              <a:t>Boundary Voltages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388F5-1F59-B24A-8B2C-8CFB4344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100" y="3119301"/>
            <a:ext cx="3797534" cy="28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6F17C-5F67-11EF-789D-F84416C6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3387" y="3119301"/>
            <a:ext cx="3797534" cy="28481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E4C2B-7C5D-9D6D-3F63-CA59B25A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73" y="2986387"/>
            <a:ext cx="3797536" cy="311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MP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D</a:t>
                </a: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j-ea"/>
                    <a:cs typeface="+mj-cs"/>
                  </a:rPr>
                  <a:t>OPF Verified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𝑻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𝑷𝑽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𝟏𝟎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%, 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𝑩𝒂𝒕𝒕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𝟏𝟓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%</m:t>
                    </m:r>
                  </m:oMath>
                </a14:m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 panose="020B0503020204020204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8FB7C34-952B-7965-6484-6C75EFFB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187797"/>
                <a:ext cx="9373821" cy="738784"/>
              </a:xfrm>
              <a:prstGeom prst="rect">
                <a:avLst/>
              </a:prstGeom>
              <a:blipFill>
                <a:blip r:embed="rId5"/>
                <a:stretch>
                  <a:fillRect b="-29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946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2C46A71-CE7B-DD02-FCCC-D5CEE7DD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3127" y="107658"/>
            <a:ext cx="3901184" cy="2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800" dirty="0"/>
                  <a:t>MP</a:t>
                </a:r>
                <a:r>
                  <a:rPr lang="en-US" sz="2800" dirty="0">
                    <a:solidFill>
                      <a:srgbClr val="FF0000"/>
                    </a:solidFill>
                  </a:rPr>
                  <a:t>D</a:t>
                </a:r>
                <a:r>
                  <a:rPr lang="en-US" sz="2800" dirty="0"/>
                  <a:t>OPF </a:t>
                </a:r>
                <a:r>
                  <a:rPr lang="en-US" sz="2800" b="1" dirty="0"/>
                  <a:t>Verified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%,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𝑩𝒂𝒕𝒕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71FBD-1BE3-C1E6-11AE-DA419538E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7686" y="355078"/>
                <a:ext cx="9373821" cy="738784"/>
              </a:xfrm>
              <a:blipFill>
                <a:blip r:embed="rId3"/>
                <a:stretch>
                  <a:fillRect b="-30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1514B1-0056-0015-3EC1-2F1DF047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847" y="2093417"/>
            <a:ext cx="4282553" cy="757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CA7D5-7CA0-695F-5BD8-3A90FCD06738}"/>
              </a:ext>
            </a:extLst>
          </p:cNvPr>
          <p:cNvSpPr txBox="1"/>
          <p:nvPr/>
        </p:nvSpPr>
        <p:spPr>
          <a:xfrm>
            <a:off x="315536" y="1276762"/>
            <a:ext cx="27344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MPDOPF Simulation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0D8C7-1858-54CC-66E6-1B30267DA97E}"/>
              </a:ext>
            </a:extLst>
          </p:cNvPr>
          <p:cNvSpPr txBox="1"/>
          <p:nvPr/>
        </p:nvSpPr>
        <p:spPr>
          <a:xfrm>
            <a:off x="7955550" y="1233381"/>
            <a:ext cx="273449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OpenDSS Powerflow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E442D-E198-424E-7A20-535AF512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30" y="3380554"/>
            <a:ext cx="5734195" cy="305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6CFB1-01D7-E7DD-085F-8E456F3CD5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32" y="3360024"/>
            <a:ext cx="4682834" cy="33508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489DA50-1BCF-6715-BD55-831B5EDD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4" y="0"/>
            <a:ext cx="8209211" cy="246221"/>
          </a:xfrm>
          <a:prstGeom prst="rect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[0.644 0.668 0.705 0.75 0.777 0.787 0.796 0.782 0.783 0.789 0.826]'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2B27136-58DD-4E60-D502-3DF2B195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85" y="248486"/>
            <a:ext cx="6967499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'New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Loadshape.LoadShapePV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=11 interval = 1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mult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[0.1 0.2 0.3 0.5 0.8 0.9 1 1 0.99 0.9 0.7]'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FF33-9E5C-E259-A632-11214390B05C}"/>
              </a:ext>
            </a:extLst>
          </p:cNvPr>
          <p:cNvSpPr txBox="1"/>
          <p:nvPr/>
        </p:nvSpPr>
        <p:spPr>
          <a:xfrm>
            <a:off x="4650453" y="1584100"/>
            <a:ext cx="246927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OpenDSS Def Profiles</a:t>
            </a:r>
          </a:p>
        </p:txBody>
      </p:sp>
    </p:spTree>
    <p:extLst>
      <p:ext uri="{BB962C8B-B14F-4D97-AF65-F5344CB8AC3E}">
        <p14:creationId xmlns:p14="http://schemas.microsoft.com/office/powerpoint/2010/main" val="2198269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Arial bo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12439</Words>
  <Application>Microsoft Office PowerPoint</Application>
  <PresentationFormat>Widescreen</PresentationFormat>
  <Paragraphs>1156</Paragraphs>
  <Slides>235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235</vt:i4>
      </vt:variant>
    </vt:vector>
  </HeadingPairs>
  <TitlesOfParts>
    <vt:vector size="245" baseType="lpstr">
      <vt:lpstr>Aldhabi</vt:lpstr>
      <vt:lpstr>Aptos</vt:lpstr>
      <vt:lpstr>Arial</vt:lpstr>
      <vt:lpstr>Arial Black</vt:lpstr>
      <vt:lpstr>Arial Unicode MS</vt:lpstr>
      <vt:lpstr>Calibri</vt:lpstr>
      <vt:lpstr>Cambria Math</vt:lpstr>
      <vt:lpstr>Corbel</vt:lpstr>
      <vt:lpstr>1_Office Theme</vt:lpstr>
      <vt:lpstr>Office Theme</vt:lpstr>
      <vt:lpstr>MPOPF Simulation and OpenDSS Validation</vt:lpstr>
      <vt:lpstr>MPDOPF Verified for T=5, PV=0%, Batt=0%</vt:lpstr>
      <vt:lpstr>MPCOPF Verified for T=5, PV=0%, Batt=0%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PV=20%, Batt=30%</vt:lpstr>
      <vt:lpstr>MPCOPF Verified for T=5, PV=20%, Batt=30%</vt:lpstr>
      <vt:lpstr>MPDOPF Verified for T=5, PV=20%, Batt=30%</vt:lpstr>
      <vt:lpstr>MPCOPF Verified for T=5, PV=20%, Batt=30%</vt:lpstr>
      <vt:lpstr>MPDOPF Verified for T=5, PV=30%, Batt=45%</vt:lpstr>
      <vt:lpstr>MPCOPF Verified for T=5, PV=30%, Batt=45%</vt:lpstr>
      <vt:lpstr>MPDOPF Verified for T=5, PV=30%, Batt=45%</vt:lpstr>
      <vt:lpstr>MPCOPF Verified for T=5, PV=30%, Batt=45%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Latest Slides End Here.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MPDOPF Verified for T=2, PV=10%, Batt=15%</vt:lpstr>
      <vt:lpstr>MPCOPF Verified for T=2, PV=10%, Batt=15%</vt:lpstr>
      <vt:lpstr>MPDOPF Verified for T=2, PV=10%, Batt=15%</vt:lpstr>
      <vt:lpstr>MPCOPF Verified for T=2,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T=8, PV=10%, Batt=15%</vt:lpstr>
      <vt:lpstr>MPCOPF Verified for T=8, PV=10%, Batt=15%</vt:lpstr>
      <vt:lpstr>MPDOPF Verified for T=8, PV=10%, Batt=15%</vt:lpstr>
      <vt:lpstr>MPCOPF Verified for T=8, PV=10%, Batt=15%</vt:lpstr>
      <vt:lpstr>Boundary Complex Powers</vt:lpstr>
      <vt:lpstr>Boundary Voltages</vt:lpstr>
      <vt:lpstr>MPDOPF Verified for T=9, PV=10%, Batt=15%</vt:lpstr>
      <vt:lpstr>MPCOPF Verified for T=9, PV=10%, Batt=15%</vt:lpstr>
      <vt:lpstr>MPDOPF Verified for T=9, PV=10%, Batt=15%</vt:lpstr>
      <vt:lpstr>MPCOPF Verified for T=9,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T=11, PV=10%, Batt=15%</vt:lpstr>
      <vt:lpstr>MPCOPF Verified for T=11, PV=10%, Batt=15%</vt:lpstr>
      <vt:lpstr>MPDOPF Verified for T=11, PV=10%, Batt=15%</vt:lpstr>
      <vt:lpstr>MPCOPF Verified for T=11, PV=10%, Batt=15%</vt:lpstr>
      <vt:lpstr>Boundary Complex Powers</vt:lpstr>
      <vt:lpstr>Boundary Voltages</vt:lpstr>
      <vt:lpstr>MPDOPF Verified for T=12, PV=10%, Batt=15%</vt:lpstr>
      <vt:lpstr>MPCOPF Verified for T=12, PV=10%, Batt=15%</vt:lpstr>
      <vt:lpstr>MPDOPF Verified for T=12, PV=10%, Batt=15%</vt:lpstr>
      <vt:lpstr>MPCOPF Verified for T=12, PV=10%, Batt=15%</vt:lpstr>
      <vt:lpstr>Boundary Complex Powers</vt:lpstr>
      <vt:lpstr>Boundary Voltages</vt:lpstr>
      <vt:lpstr>MPDOPF Verified for T=16, PV=10%, Batt=15%</vt:lpstr>
      <vt:lpstr>MPDOPF Verified for T=16, PV=10%, Batt=15%</vt:lpstr>
      <vt:lpstr>Boundary Complex Powers</vt:lpstr>
      <vt:lpstr>Boundary Voltages</vt:lpstr>
      <vt:lpstr>MPDOPF Verified for T=3, PV=10%, Batt=15%</vt:lpstr>
      <vt:lpstr>MPCOPF Verified for T=3, PV=10%, Batt=15%</vt:lpstr>
      <vt:lpstr>MPDOPF Verified for T=3, PV=10%, Batt=15%</vt:lpstr>
      <vt:lpstr>MPCOPF Verified for T=3, PV=10%, Batt=15%</vt:lpstr>
      <vt:lpstr>Boundary Complex Powers</vt:lpstr>
      <vt:lpstr>Boundary Voltages</vt:lpstr>
      <vt:lpstr>MPDOPF Verified for T=5, PV=10%, Batt=15%</vt:lpstr>
      <vt:lpstr>MPCOPF Verified for T=5,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T=1, PV=10%, Batt=0%</vt:lpstr>
      <vt:lpstr>MPCOPF Verified for T=1, PV=10%, Batt=0%</vt:lpstr>
      <vt:lpstr>MPDOPF Verified for T=1, PV=10%, Batt=15%</vt:lpstr>
      <vt:lpstr>MPCOPF Verified for T=1, PV=10%, Batt=15%</vt:lpstr>
      <vt:lpstr>MPDOPF Verified for T=2, PV=10%, Batt=15%</vt:lpstr>
      <vt:lpstr>MPCOPF Verified for T=2, PV=10%, Batt=15%</vt:lpstr>
      <vt:lpstr>MPDOPF Verified for T=3, PV=10%, Batt=15%</vt:lpstr>
      <vt:lpstr>MPCOPF Verified for T=3, PV=10%, Batt=15%</vt:lpstr>
      <vt:lpstr>MPDOPF Verified for T=5, PV=10%, Batt=15%</vt:lpstr>
      <vt:lpstr>MPCOPF Verified for T=5, PV=10%, Batt=15%</vt:lpstr>
      <vt:lpstr>MPDOPF Verified for T=5, PV=10%, Batt=15%</vt:lpstr>
      <vt:lpstr>MPCOPF Verified for T=5, PV=10%, Batt=15%</vt:lpstr>
      <vt:lpstr>Boundary Complex Powers</vt:lpstr>
      <vt:lpstr>Boundary Voltages</vt:lpstr>
      <vt:lpstr>MPDOPF Verified for T=10, PV=10%, Batt=15%</vt:lpstr>
      <vt:lpstr>MPCOPF Verified for T=10, PV=10%, Batt=15%</vt:lpstr>
      <vt:lpstr>MPDOPF Verified for T=10, PV=10%, Batt=15%</vt:lpstr>
      <vt:lpstr>MPCOPF Verified for T=10, PV=10%, Batt=15%</vt:lpstr>
      <vt:lpstr>Boundary Complex Powers</vt:lpstr>
      <vt:lpstr>Boundary Voltages</vt:lpstr>
      <vt:lpstr>MPDOPF Verified for T=t, PV=10%, Batt=15%</vt:lpstr>
      <vt:lpstr>MPCOPF Verified for T=t, PV=10%, Batt=15%</vt:lpstr>
      <vt:lpstr>MPDOPF Verified for T=1, PV=10%, Batt=10%</vt:lpstr>
      <vt:lpstr>MPCOPF Verified for T=1, PV=10%, Batt=10%</vt:lpstr>
      <vt:lpstr>MPDOPF Verified for T=1, PV=100%, Batt=100%</vt:lpstr>
      <vt:lpstr>MPCOPF Verified for T=1, PV=100%, Batt=100%</vt:lpstr>
      <vt:lpstr>MPDOPF Verified for T=5, PV=10%, Batt=10%</vt:lpstr>
      <vt:lpstr>MPCOPF Verified for T=5, PV=10%, Batt=10%</vt:lpstr>
      <vt:lpstr>MPDOPF Verified for T=6, PV=10%, Batt=10%</vt:lpstr>
      <vt:lpstr>MPCOPF Verified for T=6, PV=10%, Batt=10%</vt:lpstr>
      <vt:lpstr>MPDOPF Verified for T=7, PV=10%, Batt=10%</vt:lpstr>
      <vt:lpstr>MPCOPF Verified for T=7, PV=10%, Batt=10%</vt:lpstr>
      <vt:lpstr>MPDOPF Verified for T=8, PV=10%, Batt=10%</vt:lpstr>
      <vt:lpstr>MPCOPF Verified for T=8, PV=10%, Batt=10%</vt:lpstr>
      <vt:lpstr>MPDOPF Verified for T=9, PV=10%, Batt=10%</vt:lpstr>
      <vt:lpstr>MPCOPF Verified for T=9, PV=10%, Batt=10%</vt:lpstr>
      <vt:lpstr>MPDOPF Verified for T=10, PV=10%, Batt=10%</vt:lpstr>
      <vt:lpstr>MPCOPF Verified for T=10, PV=10%, Batt=10%</vt:lpstr>
      <vt:lpstr>MPDOPF Verified for T=10, PV=10%, Batt=10%</vt:lpstr>
      <vt:lpstr>Boundary Complex Powers</vt:lpstr>
      <vt:lpstr>Boundary Voltages</vt:lpstr>
      <vt:lpstr>MPDOPF Verified for T=11, PV=10%, Batt=10%</vt:lpstr>
      <vt:lpstr>MPCOPF Verified for T=11, PV=10%, Batt=10%</vt:lpstr>
      <vt:lpstr>MPDOPF Verification:  T=1, PV=30%, Batt=30%</vt:lpstr>
      <vt:lpstr>MPDOPF Verified for T=1, PV=30%, Batt=30%</vt:lpstr>
      <vt:lpstr>MPDOPF Verification:  T=2, PV=30%, Batt=30%</vt:lpstr>
      <vt:lpstr>MPDOPF Verified for T=2, PV=30%, Batt=30%</vt:lpstr>
      <vt:lpstr>MPDOPF Verification:  T=3, PV=10%, Batt=10%</vt:lpstr>
      <vt:lpstr>MPDOPF Verified for T=3, PV=10%, Batt=10%</vt:lpstr>
      <vt:lpstr>MPDOPF Verification:  T=4, PV=10%, Batt=10%</vt:lpstr>
      <vt:lpstr>MPDOPF Verified for T=4, PV=10%, Batt=10%</vt:lpstr>
      <vt:lpstr>MPDOPF Verification:  T=5, PV=10%, Batt=10%</vt:lpstr>
      <vt:lpstr>MPDOPF Verification:  T=5, PV=30%, Batt=30%</vt:lpstr>
      <vt:lpstr>MPCOPF T=5, PV=30%, Batt=30%</vt:lpstr>
      <vt:lpstr>MPDOPF Verification:  T=5, PV=50%, Batt=50%</vt:lpstr>
      <vt:lpstr>MPCOPF T=5, PV=50%, Batt=50% sim terminated at 100 micro-iterations</vt:lpstr>
      <vt:lpstr>MPDOPF Verification:  T=5, PV=100%, Batt=100%</vt:lpstr>
      <vt:lpstr>MPDOPF Verification:  T=6, PV=10%, Batt=10%</vt:lpstr>
      <vt:lpstr>MPDOPF Verified for T=5, PV=30%, Batt=30%</vt:lpstr>
      <vt:lpstr>MPDOPF Verified for T=5, PV=50%, Batt=50%</vt:lpstr>
      <vt:lpstr>MPDOPF Verified for T=5, PV=100%, Batt=100%</vt:lpstr>
      <vt:lpstr>MPDOPF: Mapping of Decentralized Variables to Centralized Variables done, everything packed into a structure suitable for OpenDSS Validation.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How do other authors validate their OPF results?</vt:lpstr>
      <vt:lpstr>MPCOPF Simulation has been verified for X% PVs and Y% Batteries Only for small horizons (T≤8) because of long simulation time.</vt:lpstr>
      <vt:lpstr>T=1, PV=10%, Batt=10%</vt:lpstr>
      <vt:lpstr>T=2, PV=10%, Batt=10%</vt:lpstr>
      <vt:lpstr>T=2, PV=30%, Batt=30%</vt:lpstr>
      <vt:lpstr>T=3, PV=10%, Batt=10%</vt:lpstr>
      <vt:lpstr>T=4, PV=10%, Batt=10%</vt:lpstr>
      <vt:lpstr>T=5, PV=10%, Batt=10%</vt:lpstr>
      <vt:lpstr>T=5, PV=30%, Batt=30%</vt:lpstr>
      <vt:lpstr>T=5, PV=30%, Batt=30%</vt:lpstr>
      <vt:lpstr>T=5, PV=50%, Batt=50% sim terminated at 100 micro-iterations</vt:lpstr>
      <vt:lpstr>T=5, PV=50%, Batt=50% sim terminated at 100 micro-iterations</vt:lpstr>
      <vt:lpstr>T=6, PV=10%, Batt=10%</vt:lpstr>
      <vt:lpstr>T=6, PV=10%, Batt=10%</vt:lpstr>
      <vt:lpstr>T=7,PV=10%, Batt=10%</vt:lpstr>
      <vt:lpstr>T=8,PV=10%, Batt=10%</vt:lpstr>
      <vt:lpstr>T=8,PV=10%, Batt=10%</vt:lpstr>
      <vt:lpstr>T=9,PV=10%, Batt=10%</vt:lpstr>
      <vt:lpstr>T=1, PV=30%, Batt=30%</vt:lpstr>
      <vt:lpstr>T=6, PV=30%, Batt=30%</vt:lpstr>
      <vt:lpstr>T=6, PV=50%, Batt=50%</vt:lpstr>
      <vt:lpstr>MPCOPF Simulation has been verified for X% PVs and Y% Batteries Only for small horizons (T=5) because of long simulation time.</vt:lpstr>
      <vt:lpstr>MPCOPF Simulation has been verified for X% PVs and Y% Batteries Only for small horizons (T≤5) because of long simulation time.</vt:lpstr>
      <vt:lpstr>Current Issue: Some mismatch in MPCOPF results Seeming mismatch between specified (from OPF) and assigned values (into OpenDSS) for Battery Reactive Powers</vt:lpstr>
      <vt:lpstr>Currently Doing: Extracting Results on an Hourly (Time-step) Basis, for hourly comparison against OpenDSS</vt:lpstr>
      <vt:lpstr>IEEE 123 X% PVs, 0% Batteries. COPF. T = 1</vt:lpstr>
      <vt:lpstr>IEEE 123 X% PVs, 0% Batteries. COPF. T = 1</vt:lpstr>
      <vt:lpstr>IEEE 123 X% PVs, 0% Batteries. COPF. T = 1</vt:lpstr>
      <vt:lpstr>Comparison with OpenDSS: System-wide Voltage Snapshots PV = 0%, 10%, 20%, 30%, 40%, 50% Battery = 0% T = 1</vt:lpstr>
      <vt:lpstr>PowerPoint Presentation</vt:lpstr>
      <vt:lpstr>Comparison with OpenDSS: System-wide Voltage Snapshots Battery = 10%, 20%, 30%, 40%, 50% PV = 0% T = 1</vt:lpstr>
      <vt:lpstr>PowerPoint Presentation</vt:lpstr>
      <vt:lpstr>PowerPoint Presentation</vt:lpstr>
      <vt:lpstr>Trying to benchmark the “Benchmark” Simulation against the “Original” Simulation</vt:lpstr>
      <vt:lpstr>Trying to benchmark the “Benchmark” Simulation against the “Original” Simulation</vt:lpstr>
      <vt:lpstr>Trying to benchmark the “Benchmark” Simulation against the “Original” Simulation</vt:lpstr>
      <vt:lpstr>IEEE 123 100% DER, 0% Batteries. COPF. T = 1</vt:lpstr>
      <vt:lpstr>Comparison with OpenDSS</vt:lpstr>
      <vt:lpstr>IEEE 123 100% DER, 0% Batteries. COPF. T = 1</vt:lpstr>
      <vt:lpstr>Current Approach: Validating OPF decision variables with OpenDSS</vt:lpstr>
      <vt:lpstr>Comparison with OpenDSS confirms that the current MPCOPF model has issues</vt:lpstr>
      <vt:lpstr>References</vt:lpstr>
      <vt:lpstr>(IEEE 123 System divided into) 4 Area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MPOPF Simulation and OpenDSS Validation</dc:title>
  <dc:creator>Jha, Aryan Ritwajeet</dc:creator>
  <cp:lastModifiedBy>Jha, Aryan Ritwajeet</cp:lastModifiedBy>
  <cp:revision>1</cp:revision>
  <dcterms:created xsi:type="dcterms:W3CDTF">2024-02-11T05:22:01Z</dcterms:created>
  <dcterms:modified xsi:type="dcterms:W3CDTF">2024-06-05T22:37:36Z</dcterms:modified>
</cp:coreProperties>
</file>